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  <p:sldMasterId id="2147483704" r:id="rId3"/>
    <p:sldMasterId id="2147483684" r:id="rId4"/>
    <p:sldMasterId id="2147483694" r:id="rId5"/>
  </p:sldMasterIdLst>
  <p:notesMasterIdLst>
    <p:notesMasterId r:id="rId13"/>
  </p:notesMasterIdLst>
  <p:sldIdLst>
    <p:sldId id="258" r:id="rId6"/>
    <p:sldId id="257" r:id="rId7"/>
    <p:sldId id="2147481140" r:id="rId8"/>
    <p:sldId id="2147481145" r:id="rId9"/>
    <p:sldId id="2147481146" r:id="rId10"/>
    <p:sldId id="2147481147" r:id="rId11"/>
    <p:sldId id="214748114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93AD"/>
    <a:srgbClr val="4E9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E386B0-630F-4ED2-97FF-D1E29550A06B}" v="9" dt="2025-12-03T07:10:26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kh Ayman" userId="27e0455d-799b-455a-bb1f-1b414d4102f7" providerId="ADAL" clId="{8AE386B0-630F-4ED2-97FF-D1E29550A06B}"/>
    <pc:docChg chg="undo custSel addSld delSld modSld modMainMaster">
      <pc:chgData name="Shaikh Ayman" userId="27e0455d-799b-455a-bb1f-1b414d4102f7" providerId="ADAL" clId="{8AE386B0-630F-4ED2-97FF-D1E29550A06B}" dt="2025-12-03T09:48:56.541" v="28" actId="208"/>
      <pc:docMkLst>
        <pc:docMk/>
      </pc:docMkLst>
      <pc:sldChg chg="modSp mod">
        <pc:chgData name="Shaikh Ayman" userId="27e0455d-799b-455a-bb1f-1b414d4102f7" providerId="ADAL" clId="{8AE386B0-630F-4ED2-97FF-D1E29550A06B}" dt="2025-12-03T06:49:43.669" v="20" actId="1076"/>
        <pc:sldMkLst>
          <pc:docMk/>
          <pc:sldMk cId="0" sldId="257"/>
        </pc:sldMkLst>
        <pc:spChg chg="mod">
          <ac:chgData name="Shaikh Ayman" userId="27e0455d-799b-455a-bb1f-1b414d4102f7" providerId="ADAL" clId="{8AE386B0-630F-4ED2-97FF-D1E29550A06B}" dt="2025-12-03T06:49:43.669" v="20" actId="1076"/>
          <ac:spMkLst>
            <pc:docMk/>
            <pc:sldMk cId="0" sldId="257"/>
            <ac:spMk id="113" creationId="{2ECC3447-1B8E-18A2-EAFB-16477AD68A0D}"/>
          </ac:spMkLst>
        </pc:spChg>
      </pc:sldChg>
      <pc:sldChg chg="addSp modSp mod">
        <pc:chgData name="Shaikh Ayman" userId="27e0455d-799b-455a-bb1f-1b414d4102f7" providerId="ADAL" clId="{8AE386B0-630F-4ED2-97FF-D1E29550A06B}" dt="2025-12-03T09:48:56.541" v="28" actId="208"/>
        <pc:sldMkLst>
          <pc:docMk/>
          <pc:sldMk cId="1660846460" sldId="2147481140"/>
        </pc:sldMkLst>
        <pc:picChg chg="add mod">
          <ac:chgData name="Shaikh Ayman" userId="27e0455d-799b-455a-bb1f-1b414d4102f7" providerId="ADAL" clId="{8AE386B0-630F-4ED2-97FF-D1E29550A06B}" dt="2025-12-03T09:48:56.541" v="28" actId="208"/>
          <ac:picMkLst>
            <pc:docMk/>
            <pc:sldMk cId="1660846460" sldId="2147481140"/>
            <ac:picMk id="2" creationId="{0F9A166B-E721-90B6-C170-333B1768D87F}"/>
          </ac:picMkLst>
        </pc:picChg>
        <pc:picChg chg="add mod modCrop">
          <ac:chgData name="Shaikh Ayman" userId="27e0455d-799b-455a-bb1f-1b414d4102f7" providerId="ADAL" clId="{8AE386B0-630F-4ED2-97FF-D1E29550A06B}" dt="2025-12-03T07:18:17.232" v="27" actId="208"/>
          <ac:picMkLst>
            <pc:docMk/>
            <pc:sldMk cId="1660846460" sldId="2147481140"/>
            <ac:picMk id="4" creationId="{D91C4D29-DB9E-414E-1410-04382B8F174F}"/>
          </ac:picMkLst>
        </pc:picChg>
      </pc:sldChg>
      <pc:sldChg chg="add del">
        <pc:chgData name="Shaikh Ayman" userId="27e0455d-799b-455a-bb1f-1b414d4102f7" providerId="ADAL" clId="{8AE386B0-630F-4ED2-97FF-D1E29550A06B}" dt="2025-12-03T06:46:24.748" v="16"/>
        <pc:sldMkLst>
          <pc:docMk/>
          <pc:sldMk cId="907212290" sldId="2147481141"/>
        </pc:sldMkLst>
      </pc:sldChg>
      <pc:sldChg chg="delSp add del mod">
        <pc:chgData name="Shaikh Ayman" userId="27e0455d-799b-455a-bb1f-1b414d4102f7" providerId="ADAL" clId="{8AE386B0-630F-4ED2-97FF-D1E29550A06B}" dt="2025-12-03T06:51:04.343" v="22" actId="47"/>
        <pc:sldMkLst>
          <pc:docMk/>
          <pc:sldMk cId="1855758103" sldId="2147481148"/>
        </pc:sldMkLst>
        <pc:spChg chg="del">
          <ac:chgData name="Shaikh Ayman" userId="27e0455d-799b-455a-bb1f-1b414d4102f7" providerId="ADAL" clId="{8AE386B0-630F-4ED2-97FF-D1E29550A06B}" dt="2025-12-03T06:49:31.365" v="18" actId="478"/>
          <ac:spMkLst>
            <pc:docMk/>
            <pc:sldMk cId="1855758103" sldId="2147481148"/>
            <ac:spMk id="7" creationId="{73F501A2-DA94-8F65-1B57-784E1847AFA3}"/>
          </ac:spMkLst>
        </pc:spChg>
      </pc:sldChg>
      <pc:sldChg chg="add">
        <pc:chgData name="Shaikh Ayman" userId="27e0455d-799b-455a-bb1f-1b414d4102f7" providerId="ADAL" clId="{8AE386B0-630F-4ED2-97FF-D1E29550A06B}" dt="2025-12-03T06:50:51.301" v="21"/>
        <pc:sldMkLst>
          <pc:docMk/>
          <pc:sldMk cId="1988489863" sldId="2147481149"/>
        </pc:sldMkLst>
      </pc:sldChg>
      <pc:sldChg chg="new del">
        <pc:chgData name="Shaikh Ayman" userId="27e0455d-799b-455a-bb1f-1b414d4102f7" providerId="ADAL" clId="{8AE386B0-630F-4ED2-97FF-D1E29550A06B}" dt="2025-12-03T07:11:04.478" v="26" actId="47"/>
        <pc:sldMkLst>
          <pc:docMk/>
          <pc:sldMk cId="4233536435" sldId="2147481150"/>
        </pc:sldMkLst>
      </pc:sldChg>
      <pc:sldMasterChg chg="modSldLayout">
        <pc:chgData name="Shaikh Ayman" userId="27e0455d-799b-455a-bb1f-1b414d4102f7" providerId="ADAL" clId="{8AE386B0-630F-4ED2-97FF-D1E29550A06B}" dt="2025-12-03T07:10:26.431" v="25"/>
        <pc:sldMasterMkLst>
          <pc:docMk/>
          <pc:sldMasterMk cId="3179288351" sldId="2147483661"/>
        </pc:sldMasterMkLst>
        <pc:sldLayoutChg chg="addSp modSp">
          <pc:chgData name="Shaikh Ayman" userId="27e0455d-799b-455a-bb1f-1b414d4102f7" providerId="ADAL" clId="{8AE386B0-630F-4ED2-97FF-D1E29550A06B}" dt="2025-12-03T07:10:26.431" v="25"/>
          <pc:sldLayoutMkLst>
            <pc:docMk/>
            <pc:sldMasterMk cId="3179288351" sldId="2147483661"/>
            <pc:sldLayoutMk cId="2695421564" sldId="2147483669"/>
          </pc:sldLayoutMkLst>
          <pc:spChg chg="mod">
            <ac:chgData name="Shaikh Ayman" userId="27e0455d-799b-455a-bb1f-1b414d4102f7" providerId="ADAL" clId="{8AE386B0-630F-4ED2-97FF-D1E29550A06B}" dt="2025-12-03T07:10:05.772" v="24"/>
            <ac:spMkLst>
              <pc:docMk/>
              <pc:sldMasterMk cId="3179288351" sldId="2147483661"/>
              <pc:sldLayoutMk cId="2695421564" sldId="2147483669"/>
              <ac:spMk id="3" creationId="{156C2628-31CB-4A37-F2FE-155849530493}"/>
            </ac:spMkLst>
          </pc:spChg>
          <pc:spChg chg="mod">
            <ac:chgData name="Shaikh Ayman" userId="27e0455d-799b-455a-bb1f-1b414d4102f7" providerId="ADAL" clId="{8AE386B0-630F-4ED2-97FF-D1E29550A06B}" dt="2025-12-03T07:10:05.772" v="24"/>
            <ac:spMkLst>
              <pc:docMk/>
              <pc:sldMasterMk cId="3179288351" sldId="2147483661"/>
              <pc:sldLayoutMk cId="2695421564" sldId="2147483669"/>
              <ac:spMk id="4" creationId="{FF22E0E3-02AF-D973-0127-D9887D2550FC}"/>
            </ac:spMkLst>
          </pc:spChg>
          <pc:spChg chg="mod">
            <ac:chgData name="Shaikh Ayman" userId="27e0455d-799b-455a-bb1f-1b414d4102f7" providerId="ADAL" clId="{8AE386B0-630F-4ED2-97FF-D1E29550A06B}" dt="2025-12-03T07:10:05.772" v="24"/>
            <ac:spMkLst>
              <pc:docMk/>
              <pc:sldMasterMk cId="3179288351" sldId="2147483661"/>
              <pc:sldLayoutMk cId="2695421564" sldId="2147483669"/>
              <ac:spMk id="5" creationId="{FF69D69A-CEFB-CFDC-0AF8-DB9F9F69FBB1}"/>
            </ac:spMkLst>
          </pc:spChg>
          <pc:grpChg chg="add mod">
            <ac:chgData name="Shaikh Ayman" userId="27e0455d-799b-455a-bb1f-1b414d4102f7" providerId="ADAL" clId="{8AE386B0-630F-4ED2-97FF-D1E29550A06B}" dt="2025-12-03T07:10:05.772" v="24"/>
            <ac:grpSpMkLst>
              <pc:docMk/>
              <pc:sldMasterMk cId="3179288351" sldId="2147483661"/>
              <pc:sldLayoutMk cId="2695421564" sldId="2147483669"/>
              <ac:grpSpMk id="2" creationId="{B53F236F-D1AA-AD9E-CFDB-72166396D4DA}"/>
            </ac:grpSpMkLst>
          </pc:grpChg>
          <pc:picChg chg="add mod">
            <ac:chgData name="Shaikh Ayman" userId="27e0455d-799b-455a-bb1f-1b414d4102f7" providerId="ADAL" clId="{8AE386B0-630F-4ED2-97FF-D1E29550A06B}" dt="2025-12-03T07:10:26.431" v="25"/>
            <ac:picMkLst>
              <pc:docMk/>
              <pc:sldMasterMk cId="3179288351" sldId="2147483661"/>
              <pc:sldLayoutMk cId="2695421564" sldId="2147483669"/>
              <ac:picMk id="6" creationId="{537695DD-BBDF-6BDC-0540-C6FC0346A92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3D166-8DD5-4021-B620-5BF6217C1B3F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9E502-C0EE-4CA4-9DAA-A732D08B7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58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76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76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54D2A-13DC-AA8F-6FBB-DA13C8B3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7D060-A9F0-A200-781F-472D2FF91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ACAC1-1305-D642-60EE-4CA8F8F86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C7192-45A2-BA6D-2684-18F01817F0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8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B21DC-FE15-3AC2-91A7-9090DB8A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49C54-EC5F-DE87-25A8-9145432D9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37579-634E-24AE-EEF6-3E96B5240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F83E7-755F-648B-229D-423D9D87E1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3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2AC94-1B8A-4D76-1317-B3E3990E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D9520-781B-DDD5-77D5-BA74E84E2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37E7D-7147-F2F4-078E-FB940C6BE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37527-7B42-E49D-13E5-720C009BE9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20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C4ABA-0C50-B8F0-3CFE-77CC607F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22381-FAB2-E447-1201-961E5E5BF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5DF01-FA9F-F070-3F88-3E8F3887A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65C14-99D1-E20D-2263-FB56AD758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781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54D2A-13DC-AA8F-6FBB-DA13C8B3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7D060-A9F0-A200-781F-472D2FF91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ACAC1-1305-D642-60EE-4CA8F8F86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C7192-45A2-BA6D-2684-18F01817F0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85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75655-B346-4285-B0CF-88F0B865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0451" cy="6858000"/>
          </a:xfrm>
          <a:prstGeom prst="rect">
            <a:avLst/>
          </a:prstGeom>
        </p:spPr>
      </p:pic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604525" y="385763"/>
            <a:ext cx="541055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endParaRPr lang="en-IN" sz="1798">
              <a:solidFill>
                <a:srgbClr val="2E2E38"/>
              </a:solidFill>
              <a:latin typeface="EYInterstate Light" panose="02000506000000020004" pitchFamily="2" charset="0"/>
            </a:endParaRP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A138B4E-8F3C-4549-A9CE-C6BA59E7C8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22859" y="49224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719B678-AF5D-4DE5-9F60-C14CC46FF0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2A0BA44-8396-406E-B2E8-F033D9365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084E254-1D98-4F8D-8541-10FAEE93B0EB}"/>
              </a:ext>
            </a:extLst>
          </p:cNvPr>
          <p:cNvGrpSpPr/>
          <p:nvPr userDrawn="1"/>
        </p:nvGrpSpPr>
        <p:grpSpPr>
          <a:xfrm>
            <a:off x="497858" y="5826620"/>
            <a:ext cx="3876004" cy="570195"/>
            <a:chOff x="498115" y="5951018"/>
            <a:chExt cx="3878023" cy="57019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76FA67D-16D7-4351-8D0A-AECACF68A4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41570CB7-BF37-4E1C-BB7B-87C87A79B9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Rectangle 7">
              <a:extLst>
                <a:ext uri="{FF2B5EF4-FFF2-40B4-BE49-F238E27FC236}">
                  <a16:creationId xmlns:a16="http://schemas.microsoft.com/office/drawing/2014/main" id="{60298BDE-9F42-4191-8434-F1D23082BB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87603F56-C26F-4CB4-93CE-394D2D5C5C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115386C-652F-4F85-AAB4-8834FFE92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0F8DBD03-3809-4D59-8BEA-AAE7E3F706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B860DC77-01F6-4880-80CB-C4EFA3654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6E14E4AF-1781-4B44-8579-0654ADC28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CC589686-198D-4F49-966E-CB9F304462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D1C480A8-C41D-431D-8A05-058919D98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1507C114-E449-40CF-B887-4854C1D105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DF3E81D-C63F-4B7C-9D67-B08F9691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544DCF52-3347-483B-99AC-4E5B86F8B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41951392-6BBE-4352-9E55-68DD11F9E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85F08ABA-012A-4154-AEE0-9F40C189F0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146F0F62-AD63-47AD-950E-E76A590DAB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EA8B4817-30D8-4A03-BB35-77EA5EFFE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54BA7BA8-C3B1-4B5E-98C8-9E0ED6A869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77012A6E-2A1C-4D53-B6BD-60A33211F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6E6B4C00-BB76-4C1F-9844-B8CAC1FA29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C3FFF9F-E998-4D6C-A226-41FCCF09B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C838EAFD-7F46-4338-9CE7-261B556EA4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5098239E-63C3-48EE-AEAC-24E177B04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Freeform 28">
              <a:extLst>
                <a:ext uri="{FF2B5EF4-FFF2-40B4-BE49-F238E27FC236}">
                  <a16:creationId xmlns:a16="http://schemas.microsoft.com/office/drawing/2014/main" id="{59F38556-99B8-410E-85DE-E498AFA84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29">
              <a:extLst>
                <a:ext uri="{FF2B5EF4-FFF2-40B4-BE49-F238E27FC236}">
                  <a16:creationId xmlns:a16="http://schemas.microsoft.com/office/drawing/2014/main" id="{CC6649F0-9781-4B38-BC40-2713D862E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Freeform 30">
              <a:extLst>
                <a:ext uri="{FF2B5EF4-FFF2-40B4-BE49-F238E27FC236}">
                  <a16:creationId xmlns:a16="http://schemas.microsoft.com/office/drawing/2014/main" id="{B8734BC8-92B9-4EA0-9456-8C6044CFD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Freeform 31">
              <a:extLst>
                <a:ext uri="{FF2B5EF4-FFF2-40B4-BE49-F238E27FC236}">
                  <a16:creationId xmlns:a16="http://schemas.microsoft.com/office/drawing/2014/main" id="{C2D7CAA1-DAA9-43B7-A185-2FE8ADAD96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Freeform 32">
              <a:extLst>
                <a:ext uri="{FF2B5EF4-FFF2-40B4-BE49-F238E27FC236}">
                  <a16:creationId xmlns:a16="http://schemas.microsoft.com/office/drawing/2014/main" id="{C81B2656-B55D-429B-9F11-3D670E61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Freeform 33">
              <a:extLst>
                <a:ext uri="{FF2B5EF4-FFF2-40B4-BE49-F238E27FC236}">
                  <a16:creationId xmlns:a16="http://schemas.microsoft.com/office/drawing/2014/main" id="{68B6E57B-4119-4FC5-B745-36A52661FD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34">
              <a:extLst>
                <a:ext uri="{FF2B5EF4-FFF2-40B4-BE49-F238E27FC236}">
                  <a16:creationId xmlns:a16="http://schemas.microsoft.com/office/drawing/2014/main" id="{D2A56EC0-921B-4354-86AF-D954330D4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35">
              <a:extLst>
                <a:ext uri="{FF2B5EF4-FFF2-40B4-BE49-F238E27FC236}">
                  <a16:creationId xmlns:a16="http://schemas.microsoft.com/office/drawing/2014/main" id="{EA44F0AC-D4A5-4441-8EA3-48EFAA3D8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Freeform 36">
              <a:extLst>
                <a:ext uri="{FF2B5EF4-FFF2-40B4-BE49-F238E27FC236}">
                  <a16:creationId xmlns:a16="http://schemas.microsoft.com/office/drawing/2014/main" id="{BD074534-5A20-4452-92EE-461A981436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BC0CAC8B-4C74-4E63-B436-27857ACB2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38">
              <a:extLst>
                <a:ext uri="{FF2B5EF4-FFF2-40B4-BE49-F238E27FC236}">
                  <a16:creationId xmlns:a16="http://schemas.microsoft.com/office/drawing/2014/main" id="{DC15EDB2-7030-4554-A9D1-B7D1707639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39">
              <a:extLst>
                <a:ext uri="{FF2B5EF4-FFF2-40B4-BE49-F238E27FC236}">
                  <a16:creationId xmlns:a16="http://schemas.microsoft.com/office/drawing/2014/main" id="{F36CA34B-B24A-40C1-8806-062B320D92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40">
              <a:extLst>
                <a:ext uri="{FF2B5EF4-FFF2-40B4-BE49-F238E27FC236}">
                  <a16:creationId xmlns:a16="http://schemas.microsoft.com/office/drawing/2014/main" id="{81538544-9E8C-4C40-B1D3-9ABB9D6906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EE1FE2D7-977A-43AC-A2DA-CDE04E24F3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Freeform 42">
              <a:extLst>
                <a:ext uri="{FF2B5EF4-FFF2-40B4-BE49-F238E27FC236}">
                  <a16:creationId xmlns:a16="http://schemas.microsoft.com/office/drawing/2014/main" id="{20CCF17C-84AA-45F6-95E2-0E7049684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2AC2207B-E35B-4A51-A442-70F3A79B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44">
              <a:extLst>
                <a:ext uri="{FF2B5EF4-FFF2-40B4-BE49-F238E27FC236}">
                  <a16:creationId xmlns:a16="http://schemas.microsoft.com/office/drawing/2014/main" id="{F7038E7A-FDBA-430F-BE7E-D90E284B14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45">
              <a:extLst>
                <a:ext uri="{FF2B5EF4-FFF2-40B4-BE49-F238E27FC236}">
                  <a16:creationId xmlns:a16="http://schemas.microsoft.com/office/drawing/2014/main" id="{660B05A5-B419-4654-AC5F-5BC200FAF9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46">
              <a:extLst>
                <a:ext uri="{FF2B5EF4-FFF2-40B4-BE49-F238E27FC236}">
                  <a16:creationId xmlns:a16="http://schemas.microsoft.com/office/drawing/2014/main" id="{8B1B2150-8181-4926-B5BA-38169169E9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47">
              <a:extLst>
                <a:ext uri="{FF2B5EF4-FFF2-40B4-BE49-F238E27FC236}">
                  <a16:creationId xmlns:a16="http://schemas.microsoft.com/office/drawing/2014/main" id="{81BAE6CD-9E09-4DDD-B984-51360700A3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48">
              <a:extLst>
                <a:ext uri="{FF2B5EF4-FFF2-40B4-BE49-F238E27FC236}">
                  <a16:creationId xmlns:a16="http://schemas.microsoft.com/office/drawing/2014/main" id="{59DB3AC6-D926-4E7F-9B11-F65521659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49">
              <a:extLst>
                <a:ext uri="{FF2B5EF4-FFF2-40B4-BE49-F238E27FC236}">
                  <a16:creationId xmlns:a16="http://schemas.microsoft.com/office/drawing/2014/main" id="{44F012C9-F91B-4807-A22B-82A5A63405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50">
              <a:extLst>
                <a:ext uri="{FF2B5EF4-FFF2-40B4-BE49-F238E27FC236}">
                  <a16:creationId xmlns:a16="http://schemas.microsoft.com/office/drawing/2014/main" id="{A37D040E-AC7B-4478-BBC2-0ED2469495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51">
              <a:extLst>
                <a:ext uri="{FF2B5EF4-FFF2-40B4-BE49-F238E27FC236}">
                  <a16:creationId xmlns:a16="http://schemas.microsoft.com/office/drawing/2014/main" id="{F7711614-596E-4D13-A267-EFD086B25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52">
              <a:extLst>
                <a:ext uri="{FF2B5EF4-FFF2-40B4-BE49-F238E27FC236}">
                  <a16:creationId xmlns:a16="http://schemas.microsoft.com/office/drawing/2014/main" id="{90D70989-EEEB-4913-A271-863789494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53">
              <a:extLst>
                <a:ext uri="{FF2B5EF4-FFF2-40B4-BE49-F238E27FC236}">
                  <a16:creationId xmlns:a16="http://schemas.microsoft.com/office/drawing/2014/main" id="{D6C61EC5-1219-477F-A37B-362B5C861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54">
              <a:extLst>
                <a:ext uri="{FF2B5EF4-FFF2-40B4-BE49-F238E27FC236}">
                  <a16:creationId xmlns:a16="http://schemas.microsoft.com/office/drawing/2014/main" id="{E980B868-CBED-4F29-A166-963CCCF25C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55">
              <a:extLst>
                <a:ext uri="{FF2B5EF4-FFF2-40B4-BE49-F238E27FC236}">
                  <a16:creationId xmlns:a16="http://schemas.microsoft.com/office/drawing/2014/main" id="{1436F4FD-8AA8-4DED-B01E-2E51BFC5DF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56">
              <a:extLst>
                <a:ext uri="{FF2B5EF4-FFF2-40B4-BE49-F238E27FC236}">
                  <a16:creationId xmlns:a16="http://schemas.microsoft.com/office/drawing/2014/main" id="{CD23E77F-0CD9-484B-BA17-88CCC7CAD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Freeform 57">
              <a:extLst>
                <a:ext uri="{FF2B5EF4-FFF2-40B4-BE49-F238E27FC236}">
                  <a16:creationId xmlns:a16="http://schemas.microsoft.com/office/drawing/2014/main" id="{A12C5F81-102B-4010-B4D0-BC8EB80377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58">
              <a:extLst>
                <a:ext uri="{FF2B5EF4-FFF2-40B4-BE49-F238E27FC236}">
                  <a16:creationId xmlns:a16="http://schemas.microsoft.com/office/drawing/2014/main" id="{85409603-9C49-45D0-B5DB-355CBB25CA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Freeform 59">
              <a:extLst>
                <a:ext uri="{FF2B5EF4-FFF2-40B4-BE49-F238E27FC236}">
                  <a16:creationId xmlns:a16="http://schemas.microsoft.com/office/drawing/2014/main" id="{EC2D0BBB-8D44-4889-BA41-300E5AFADD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60">
              <a:extLst>
                <a:ext uri="{FF2B5EF4-FFF2-40B4-BE49-F238E27FC236}">
                  <a16:creationId xmlns:a16="http://schemas.microsoft.com/office/drawing/2014/main" id="{6F60AC6F-86A9-49A3-807D-0B2E94F34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Freeform 61">
              <a:extLst>
                <a:ext uri="{FF2B5EF4-FFF2-40B4-BE49-F238E27FC236}">
                  <a16:creationId xmlns:a16="http://schemas.microsoft.com/office/drawing/2014/main" id="{6E63F819-00FF-4A01-86A3-94CDDFFF1D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Freeform 62">
              <a:extLst>
                <a:ext uri="{FF2B5EF4-FFF2-40B4-BE49-F238E27FC236}">
                  <a16:creationId xmlns:a16="http://schemas.microsoft.com/office/drawing/2014/main" id="{F0EC676A-3B60-41CB-9173-B5DE23306B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Freeform 63">
              <a:extLst>
                <a:ext uri="{FF2B5EF4-FFF2-40B4-BE49-F238E27FC236}">
                  <a16:creationId xmlns:a16="http://schemas.microsoft.com/office/drawing/2014/main" id="{42526C70-E94F-4784-A08C-2C1E34425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Freeform 64">
              <a:extLst>
                <a:ext uri="{FF2B5EF4-FFF2-40B4-BE49-F238E27FC236}">
                  <a16:creationId xmlns:a16="http://schemas.microsoft.com/office/drawing/2014/main" id="{C0CC9E26-0B0D-4368-9A40-CCAF9D6F1D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Freeform 65">
              <a:extLst>
                <a:ext uri="{FF2B5EF4-FFF2-40B4-BE49-F238E27FC236}">
                  <a16:creationId xmlns:a16="http://schemas.microsoft.com/office/drawing/2014/main" id="{A855EF0A-1ADC-4D47-BF15-4AC3700819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Freeform 66">
              <a:extLst>
                <a:ext uri="{FF2B5EF4-FFF2-40B4-BE49-F238E27FC236}">
                  <a16:creationId xmlns:a16="http://schemas.microsoft.com/office/drawing/2014/main" id="{ABE88B3D-868F-47F4-BC35-BB010170E5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Freeform 67">
              <a:extLst>
                <a:ext uri="{FF2B5EF4-FFF2-40B4-BE49-F238E27FC236}">
                  <a16:creationId xmlns:a16="http://schemas.microsoft.com/office/drawing/2014/main" id="{D6B1F9B6-15CC-4425-8089-A6C55B8197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Freeform 68">
              <a:extLst>
                <a:ext uri="{FF2B5EF4-FFF2-40B4-BE49-F238E27FC236}">
                  <a16:creationId xmlns:a16="http://schemas.microsoft.com/office/drawing/2014/main" id="{B3A5D05C-B2DC-46FE-9041-A3017701FB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Freeform 69">
              <a:extLst>
                <a:ext uri="{FF2B5EF4-FFF2-40B4-BE49-F238E27FC236}">
                  <a16:creationId xmlns:a16="http://schemas.microsoft.com/office/drawing/2014/main" id="{022F92A0-A241-4AA9-80A3-D4907D78E9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Freeform 70">
              <a:extLst>
                <a:ext uri="{FF2B5EF4-FFF2-40B4-BE49-F238E27FC236}">
                  <a16:creationId xmlns:a16="http://schemas.microsoft.com/office/drawing/2014/main" id="{62EF5B6D-D792-4012-9AE9-B6D9E70DB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5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6" name="Graphic 75">
            <a:extLst>
              <a:ext uri="{FF2B5EF4-FFF2-40B4-BE49-F238E27FC236}">
                <a16:creationId xmlns:a16="http://schemas.microsoft.com/office/drawing/2014/main" id="{F66F7AF0-9768-4141-A29B-A8FA79AC1E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11" y="869584"/>
            <a:ext cx="4550196" cy="285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53444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w angle view of a building&#10;&#10;Description automatically generated with medium confidence">
            <a:extLst>
              <a:ext uri="{FF2B5EF4-FFF2-40B4-BE49-F238E27FC236}">
                <a16:creationId xmlns:a16="http://schemas.microsoft.com/office/drawing/2014/main" id="{DAD10D5E-2B0E-4DFF-9C59-6E74E5B38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81"/>
            <a:ext cx="12192000" cy="12565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FE836-DAE8-4B55-8B3B-330DB263C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63" y="1256559"/>
            <a:ext cx="11184463" cy="473319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A5B3BA-C767-4334-B4F1-E023C533ED8A}"/>
              </a:ext>
            </a:extLst>
          </p:cNvPr>
          <p:cNvSpPr/>
          <p:nvPr userDrawn="1"/>
        </p:nvSpPr>
        <p:spPr>
          <a:xfrm>
            <a:off x="0" y="1"/>
            <a:ext cx="12192000" cy="1275239"/>
          </a:xfrm>
          <a:prstGeom prst="rect">
            <a:avLst/>
          </a:prstGeom>
          <a:solidFill>
            <a:schemeClr val="bg1">
              <a:alpha val="59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1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4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10" y="294200"/>
            <a:ext cx="1102389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CDF1934-D2B2-4AA9-8EA1-1E51865790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65318"/>
            <a:ext cx="303055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D35872E-4184-4A23-95E6-82765736F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1107F2-2963-451C-9226-04553258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DA7FBA8-90E2-4391-A0BA-B3AB34375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5D667A6-D967-4BCE-95CA-C796E5DCAADD}"/>
              </a:ext>
            </a:extLst>
          </p:cNvPr>
          <p:cNvSpPr txBox="1">
            <a:spLocks/>
          </p:cNvSpPr>
          <p:nvPr userDrawn="1"/>
        </p:nvSpPr>
        <p:spPr>
          <a:xfrm>
            <a:off x="4734380" y="6553359"/>
            <a:ext cx="3084493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IN" sz="800"/>
              <a:t>Internal Audit Risk Assessment and Audit Plan</a:t>
            </a:r>
            <a:endParaRPr lang="en-US" sz="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558509" y="6553359"/>
            <a:ext cx="66272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A6AE91-72EB-14E0-562D-48113C802897}"/>
              </a:ext>
            </a:extLst>
          </p:cNvPr>
          <p:cNvGrpSpPr/>
          <p:nvPr userDrawn="1"/>
        </p:nvGrpSpPr>
        <p:grpSpPr>
          <a:xfrm>
            <a:off x="43107" y="-41285"/>
            <a:ext cx="415971" cy="1104980"/>
            <a:chOff x="62179" y="-41285"/>
            <a:chExt cx="531808" cy="1104980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7AC776D-F3F6-E97F-4E96-7E684C370556}"/>
                </a:ext>
              </a:extLst>
            </p:cNvPr>
            <p:cNvSpPr/>
            <p:nvPr/>
          </p:nvSpPr>
          <p:spPr>
            <a:xfrm flipV="1">
              <a:off x="456827" y="-41285"/>
              <a:ext cx="137160" cy="110498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DB1A7624-3C19-A6AC-E9B7-F1C68ADB0505}"/>
                </a:ext>
              </a:extLst>
            </p:cNvPr>
            <p:cNvSpPr/>
            <p:nvPr/>
          </p:nvSpPr>
          <p:spPr>
            <a:xfrm flipV="1">
              <a:off x="259503" y="-41285"/>
              <a:ext cx="137160" cy="907062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FB6320D2-EB60-FA16-7D6B-F14F9E912A31}"/>
                </a:ext>
              </a:extLst>
            </p:cNvPr>
            <p:cNvSpPr/>
            <p:nvPr/>
          </p:nvSpPr>
          <p:spPr>
            <a:xfrm flipV="1">
              <a:off x="62179" y="-41285"/>
              <a:ext cx="137160" cy="78361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375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">
          <p15:clr>
            <a:srgbClr val="FBAE40"/>
          </p15:clr>
        </p15:guide>
        <p15:guide id="2" pos="7300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0FF179-DCDA-995F-95EF-441B582C5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65590A3-AE39-B7B8-A0DC-F00C9210D8DF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504883" y="685124"/>
            <a:ext cx="4794607" cy="3243410"/>
          </a:xfrm>
          <a:custGeom>
            <a:avLst/>
            <a:gdLst>
              <a:gd name="connsiteX0" fmla="*/ 0 w 4797104"/>
              <a:gd name="connsiteY0" fmla="*/ 3243410 h 3243410"/>
              <a:gd name="connsiteX1" fmla="*/ 0 w 4797104"/>
              <a:gd name="connsiteY1" fmla="*/ 0 h 3243410"/>
              <a:gd name="connsiteX2" fmla="*/ 4797104 w 4797104"/>
              <a:gd name="connsiteY2" fmla="*/ 0 h 3243410"/>
              <a:gd name="connsiteX3" fmla="*/ 4797104 w 4797104"/>
              <a:gd name="connsiteY3" fmla="*/ 2400883 h 324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104" h="3243410">
                <a:moveTo>
                  <a:pt x="0" y="3243410"/>
                </a:moveTo>
                <a:lnTo>
                  <a:pt x="0" y="0"/>
                </a:lnTo>
                <a:lnTo>
                  <a:pt x="4797104" y="0"/>
                </a:lnTo>
                <a:lnTo>
                  <a:pt x="4797104" y="2400883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79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1993" y="1895455"/>
            <a:ext cx="4097940" cy="784830"/>
          </a:xfrm>
        </p:spPr>
        <p:txBody>
          <a:bodyPr>
            <a:spAutoFit/>
          </a:bodyPr>
          <a:lstStyle>
            <a:lvl1pPr>
              <a:defRPr sz="2999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248" y="2819491"/>
            <a:ext cx="4097940" cy="941796"/>
          </a:xfrm>
        </p:spPr>
        <p:txBody>
          <a:bodyPr>
            <a:spAutoFit/>
          </a:bodyPr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599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599"/>
              <a:t>Subtitle (EY Interstate 16 point)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/>
              <a:t>XX Month 200X (EY Interstate bold 16 point)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808D0A-FEF1-A48E-22AC-B6325341C0C5}"/>
              </a:ext>
            </a:extLst>
          </p:cNvPr>
          <p:cNvGrpSpPr/>
          <p:nvPr userDrawn="1"/>
        </p:nvGrpSpPr>
        <p:grpSpPr>
          <a:xfrm>
            <a:off x="10471762" y="4960939"/>
            <a:ext cx="1224912" cy="1435101"/>
            <a:chOff x="8397082" y="4960938"/>
            <a:chExt cx="1225550" cy="143510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20916FE-1037-44A8-A815-13B16E654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7082" y="4960938"/>
              <a:ext cx="982663" cy="358775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E21227F-16C4-4E48-B9B5-03B2F374C3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97082" y="5467351"/>
              <a:ext cx="1225550" cy="928688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929412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10" y="294200"/>
            <a:ext cx="1102389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CDF1934-D2B2-4AA9-8EA1-1E51865790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65318"/>
            <a:ext cx="303055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D35872E-4184-4A23-95E6-82765736F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1107F2-2963-451C-9226-04553258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DA7FBA8-90E2-4391-A0BA-B3AB34375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5D667A6-D967-4BCE-95CA-C796E5DCAADD}"/>
              </a:ext>
            </a:extLst>
          </p:cNvPr>
          <p:cNvSpPr txBox="1">
            <a:spLocks/>
          </p:cNvSpPr>
          <p:nvPr userDrawn="1"/>
        </p:nvSpPr>
        <p:spPr>
          <a:xfrm>
            <a:off x="4734380" y="6553359"/>
            <a:ext cx="3084493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IN" sz="800"/>
              <a:t>Internal Audit Risk Assessment and Audit Plan</a:t>
            </a:r>
            <a:endParaRPr lang="en-US" sz="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558509" y="6553359"/>
            <a:ext cx="66272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A6AE91-72EB-14E0-562D-48113C802897}"/>
              </a:ext>
            </a:extLst>
          </p:cNvPr>
          <p:cNvGrpSpPr/>
          <p:nvPr userDrawn="1"/>
        </p:nvGrpSpPr>
        <p:grpSpPr>
          <a:xfrm>
            <a:off x="43107" y="-41285"/>
            <a:ext cx="415971" cy="1104980"/>
            <a:chOff x="62179" y="-41285"/>
            <a:chExt cx="531808" cy="1104980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7AC776D-F3F6-E97F-4E96-7E684C370556}"/>
                </a:ext>
              </a:extLst>
            </p:cNvPr>
            <p:cNvSpPr/>
            <p:nvPr/>
          </p:nvSpPr>
          <p:spPr>
            <a:xfrm flipV="1">
              <a:off x="456827" y="-41285"/>
              <a:ext cx="137160" cy="110498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DB1A7624-3C19-A6AC-E9B7-F1C68ADB0505}"/>
                </a:ext>
              </a:extLst>
            </p:cNvPr>
            <p:cNvSpPr/>
            <p:nvPr/>
          </p:nvSpPr>
          <p:spPr>
            <a:xfrm flipV="1">
              <a:off x="259503" y="-41285"/>
              <a:ext cx="137160" cy="907062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FB6320D2-EB60-FA16-7D6B-F14F9E912A31}"/>
                </a:ext>
              </a:extLst>
            </p:cNvPr>
            <p:cNvSpPr/>
            <p:nvPr/>
          </p:nvSpPr>
          <p:spPr>
            <a:xfrm flipV="1">
              <a:off x="62179" y="-41285"/>
              <a:ext cx="137160" cy="78361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487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">
          <p15:clr>
            <a:srgbClr val="FBAE40"/>
          </p15:clr>
        </p15:guide>
        <p15:guide id="2" pos="7300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CDF1934-D2B2-4AA9-8EA1-1E51865790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65318"/>
            <a:ext cx="303055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D35872E-4184-4A23-95E6-82765736F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1107F2-2963-451C-9226-04553258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DA7FBA8-90E2-4391-A0BA-B3AB34375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5D667A6-D967-4BCE-95CA-C796E5DCAADD}"/>
              </a:ext>
            </a:extLst>
          </p:cNvPr>
          <p:cNvSpPr txBox="1">
            <a:spLocks/>
          </p:cNvSpPr>
          <p:nvPr userDrawn="1"/>
        </p:nvSpPr>
        <p:spPr>
          <a:xfrm>
            <a:off x="4734380" y="6553359"/>
            <a:ext cx="3084493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IN" sz="800"/>
              <a:t>Internal Audit Risk Assessment and Audit Plan</a:t>
            </a:r>
            <a:endParaRPr lang="en-US" sz="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558509" y="6553359"/>
            <a:ext cx="66272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A6AE91-72EB-14E0-562D-48113C802897}"/>
              </a:ext>
            </a:extLst>
          </p:cNvPr>
          <p:cNvGrpSpPr/>
          <p:nvPr userDrawn="1"/>
        </p:nvGrpSpPr>
        <p:grpSpPr>
          <a:xfrm>
            <a:off x="62147" y="-41285"/>
            <a:ext cx="531531" cy="1104980"/>
            <a:chOff x="62179" y="-41285"/>
            <a:chExt cx="531808" cy="1104980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7AC776D-F3F6-E97F-4E96-7E684C370556}"/>
                </a:ext>
              </a:extLst>
            </p:cNvPr>
            <p:cNvSpPr/>
            <p:nvPr/>
          </p:nvSpPr>
          <p:spPr>
            <a:xfrm flipV="1">
              <a:off x="456827" y="-41285"/>
              <a:ext cx="137160" cy="110498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DB1A7624-3C19-A6AC-E9B7-F1C68ADB0505}"/>
                </a:ext>
              </a:extLst>
            </p:cNvPr>
            <p:cNvSpPr/>
            <p:nvPr/>
          </p:nvSpPr>
          <p:spPr>
            <a:xfrm flipV="1">
              <a:off x="259503" y="-41285"/>
              <a:ext cx="137160" cy="907062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FB6320D2-EB60-FA16-7D6B-F14F9E912A31}"/>
                </a:ext>
              </a:extLst>
            </p:cNvPr>
            <p:cNvSpPr/>
            <p:nvPr/>
          </p:nvSpPr>
          <p:spPr>
            <a:xfrm flipV="1">
              <a:off x="62179" y="-41285"/>
              <a:ext cx="137160" cy="78361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DC1F2C-FB25-E836-4A75-9AEBE72F7D4A}"/>
              </a:ext>
            </a:extLst>
          </p:cNvPr>
          <p:cNvSpPr>
            <a:spLocks/>
          </p:cNvSpPr>
          <p:nvPr userDrawn="1"/>
        </p:nvSpPr>
        <p:spPr>
          <a:xfrm>
            <a:off x="6422855" y="-41285"/>
            <a:ext cx="5769145" cy="222816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733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">
          <p15:clr>
            <a:srgbClr val="FBAE40"/>
          </p15:clr>
        </p15:guide>
        <p15:guide id="2" pos="7300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454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43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D7C1173F-3E23-52CB-1A9E-6EBEF0160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" y="0"/>
            <a:ext cx="12185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68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4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0830" y="529649"/>
            <a:ext cx="10871571" cy="470898"/>
          </a:xfrm>
        </p:spPr>
        <p:txBody>
          <a:bodyPr wrap="square" anchor="b">
            <a:spAutoFit/>
          </a:bodyPr>
          <a:lstStyle>
            <a:lvl1pPr>
              <a:defRPr sz="3598">
                <a:solidFill>
                  <a:srgbClr val="FFE600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EF028-3372-F02B-0496-968C24B66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30" y="1137920"/>
            <a:ext cx="10871571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461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699372"/>
      </p:ext>
    </p:extLst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70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C04E3-9852-4EE1-995A-A982B306E72F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 December 2025</a:t>
            </a:fld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Cybersecurity Strategy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kumimoji="0" lang="en-IN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308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0FF179-DCDA-995F-95EF-441B582C5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65590A3-AE39-B7B8-A0DC-F00C9210D8DF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504883" y="685124"/>
            <a:ext cx="4794607" cy="3243410"/>
          </a:xfrm>
          <a:custGeom>
            <a:avLst/>
            <a:gdLst>
              <a:gd name="connsiteX0" fmla="*/ 0 w 4797104"/>
              <a:gd name="connsiteY0" fmla="*/ 3243410 h 3243410"/>
              <a:gd name="connsiteX1" fmla="*/ 0 w 4797104"/>
              <a:gd name="connsiteY1" fmla="*/ 0 h 3243410"/>
              <a:gd name="connsiteX2" fmla="*/ 4797104 w 4797104"/>
              <a:gd name="connsiteY2" fmla="*/ 0 h 3243410"/>
              <a:gd name="connsiteX3" fmla="*/ 4797104 w 4797104"/>
              <a:gd name="connsiteY3" fmla="*/ 2400883 h 324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104" h="3243410">
                <a:moveTo>
                  <a:pt x="0" y="3243410"/>
                </a:moveTo>
                <a:lnTo>
                  <a:pt x="0" y="0"/>
                </a:lnTo>
                <a:lnTo>
                  <a:pt x="4797104" y="0"/>
                </a:lnTo>
                <a:lnTo>
                  <a:pt x="4797104" y="2400883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79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1993" y="1895455"/>
            <a:ext cx="4097940" cy="784830"/>
          </a:xfrm>
        </p:spPr>
        <p:txBody>
          <a:bodyPr>
            <a:spAutoFit/>
          </a:bodyPr>
          <a:lstStyle>
            <a:lvl1pPr>
              <a:defRPr sz="2999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248" y="2819491"/>
            <a:ext cx="4097940" cy="941796"/>
          </a:xfrm>
        </p:spPr>
        <p:txBody>
          <a:bodyPr>
            <a:spAutoFit/>
          </a:bodyPr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599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599"/>
              <a:t>Subtitle (EY Interstate 16 point)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/>
              <a:t>XX Month 200X (EY Interstate bold 16 point)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808D0A-FEF1-A48E-22AC-B6325341C0C5}"/>
              </a:ext>
            </a:extLst>
          </p:cNvPr>
          <p:cNvGrpSpPr/>
          <p:nvPr userDrawn="1"/>
        </p:nvGrpSpPr>
        <p:grpSpPr>
          <a:xfrm>
            <a:off x="10471762" y="4960939"/>
            <a:ext cx="1224912" cy="1435101"/>
            <a:chOff x="8397082" y="4960938"/>
            <a:chExt cx="1225550" cy="143510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20916FE-1037-44A8-A815-13B16E654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7082" y="4960938"/>
              <a:ext cx="982663" cy="358775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E21227F-16C4-4E48-B9B5-03B2F374C3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97082" y="5467351"/>
              <a:ext cx="1225550" cy="928688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127587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10" y="294200"/>
            <a:ext cx="1102389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5D667A6-D967-4BCE-95CA-C796E5DCAADD}"/>
              </a:ext>
            </a:extLst>
          </p:cNvPr>
          <p:cNvSpPr txBox="1">
            <a:spLocks/>
          </p:cNvSpPr>
          <p:nvPr userDrawn="1"/>
        </p:nvSpPr>
        <p:spPr>
          <a:xfrm>
            <a:off x="4734380" y="6553359"/>
            <a:ext cx="3084493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IN" sz="800"/>
              <a:t>Internal Audit Risk Assessment and Audit Plan</a:t>
            </a:r>
            <a:endParaRPr lang="en-US" sz="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558509" y="6553359"/>
            <a:ext cx="66272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A6AE91-72EB-14E0-562D-48113C802897}"/>
              </a:ext>
            </a:extLst>
          </p:cNvPr>
          <p:cNvGrpSpPr/>
          <p:nvPr userDrawn="1"/>
        </p:nvGrpSpPr>
        <p:grpSpPr>
          <a:xfrm>
            <a:off x="43107" y="-41285"/>
            <a:ext cx="415971" cy="1104980"/>
            <a:chOff x="62179" y="-41285"/>
            <a:chExt cx="531808" cy="1104980"/>
          </a:xfrm>
          <a:solidFill>
            <a:srgbClr val="0C93AD"/>
          </a:solidFill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7AC776D-F3F6-E97F-4E96-7E684C370556}"/>
                </a:ext>
              </a:extLst>
            </p:cNvPr>
            <p:cNvSpPr/>
            <p:nvPr/>
          </p:nvSpPr>
          <p:spPr>
            <a:xfrm flipV="1">
              <a:off x="456827" y="-41285"/>
              <a:ext cx="137160" cy="1104980"/>
            </a:xfrm>
            <a:prstGeom prst="snip1Rect">
              <a:avLst>
                <a:gd name="adj" fmla="val 50000"/>
              </a:avLst>
            </a:prstGeom>
            <a:grpFill/>
            <a:ln w="9525">
              <a:solidFill>
                <a:srgbClr val="0C93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DB1A7624-3C19-A6AC-E9B7-F1C68ADB0505}"/>
                </a:ext>
              </a:extLst>
            </p:cNvPr>
            <p:cNvSpPr/>
            <p:nvPr/>
          </p:nvSpPr>
          <p:spPr>
            <a:xfrm flipV="1">
              <a:off x="259503" y="-41285"/>
              <a:ext cx="137160" cy="907062"/>
            </a:xfrm>
            <a:prstGeom prst="snip1Rect">
              <a:avLst>
                <a:gd name="adj" fmla="val 50000"/>
              </a:avLst>
            </a:prstGeom>
            <a:grpFill/>
            <a:ln w="9525">
              <a:solidFill>
                <a:srgbClr val="0C93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FB6320D2-EB60-FA16-7D6B-F14F9E912A31}"/>
                </a:ext>
              </a:extLst>
            </p:cNvPr>
            <p:cNvSpPr/>
            <p:nvPr/>
          </p:nvSpPr>
          <p:spPr>
            <a:xfrm flipV="1">
              <a:off x="62179" y="-41285"/>
              <a:ext cx="137160" cy="783610"/>
            </a:xfrm>
            <a:prstGeom prst="snip1Rect">
              <a:avLst>
                <a:gd name="adj" fmla="val 50000"/>
              </a:avLst>
            </a:prstGeom>
            <a:grpFill/>
            <a:ln w="9525">
              <a:solidFill>
                <a:srgbClr val="0C93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916F03-6A26-6371-B6F4-C792F8D1C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15" t="11858" r="70513" b="7619"/>
          <a:stretch>
            <a:fillRect/>
          </a:stretch>
        </p:blipFill>
        <p:spPr>
          <a:xfrm>
            <a:off x="11351719" y="6319602"/>
            <a:ext cx="461362" cy="4675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497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">
          <p15:clr>
            <a:srgbClr val="FBAE40"/>
          </p15:clr>
        </p15:guide>
        <p15:guide id="2" pos="7300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CDF1934-D2B2-4AA9-8EA1-1E51865790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65318"/>
            <a:ext cx="303055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D35872E-4184-4A23-95E6-82765736F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1107F2-2963-451C-9226-04553258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DA7FBA8-90E2-4391-A0BA-B3AB34375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5D667A6-D967-4BCE-95CA-C796E5DCAADD}"/>
              </a:ext>
            </a:extLst>
          </p:cNvPr>
          <p:cNvSpPr txBox="1">
            <a:spLocks/>
          </p:cNvSpPr>
          <p:nvPr userDrawn="1"/>
        </p:nvSpPr>
        <p:spPr>
          <a:xfrm>
            <a:off x="4734380" y="6553359"/>
            <a:ext cx="3084493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IN" sz="800"/>
              <a:t>Internal Audit Risk Assessment and Audit Plan</a:t>
            </a:r>
            <a:endParaRPr lang="en-US" sz="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558509" y="6553359"/>
            <a:ext cx="66272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A6AE91-72EB-14E0-562D-48113C802897}"/>
              </a:ext>
            </a:extLst>
          </p:cNvPr>
          <p:cNvGrpSpPr/>
          <p:nvPr userDrawn="1"/>
        </p:nvGrpSpPr>
        <p:grpSpPr>
          <a:xfrm>
            <a:off x="62147" y="-41285"/>
            <a:ext cx="531531" cy="1104980"/>
            <a:chOff x="62179" y="-41285"/>
            <a:chExt cx="531808" cy="1104980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7AC776D-F3F6-E97F-4E96-7E684C370556}"/>
                </a:ext>
              </a:extLst>
            </p:cNvPr>
            <p:cNvSpPr/>
            <p:nvPr/>
          </p:nvSpPr>
          <p:spPr>
            <a:xfrm flipV="1">
              <a:off x="456827" y="-41285"/>
              <a:ext cx="137160" cy="110498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DB1A7624-3C19-A6AC-E9B7-F1C68ADB0505}"/>
                </a:ext>
              </a:extLst>
            </p:cNvPr>
            <p:cNvSpPr/>
            <p:nvPr/>
          </p:nvSpPr>
          <p:spPr>
            <a:xfrm flipV="1">
              <a:off x="259503" y="-41285"/>
              <a:ext cx="137160" cy="907062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FB6320D2-EB60-FA16-7D6B-F14F9E912A31}"/>
                </a:ext>
              </a:extLst>
            </p:cNvPr>
            <p:cNvSpPr/>
            <p:nvPr/>
          </p:nvSpPr>
          <p:spPr>
            <a:xfrm flipV="1">
              <a:off x="62179" y="-41285"/>
              <a:ext cx="137160" cy="78361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DC1F2C-FB25-E836-4A75-9AEBE72F7D4A}"/>
              </a:ext>
            </a:extLst>
          </p:cNvPr>
          <p:cNvSpPr>
            <a:spLocks/>
          </p:cNvSpPr>
          <p:nvPr userDrawn="1"/>
        </p:nvSpPr>
        <p:spPr>
          <a:xfrm>
            <a:off x="6422855" y="-41285"/>
            <a:ext cx="5769145" cy="222816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27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">
          <p15:clr>
            <a:srgbClr val="FBAE40"/>
          </p15:clr>
        </p15:guide>
        <p15:guide id="2" pos="7300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88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47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D7C1173F-3E23-52CB-1A9E-6EBEF0160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" y="0"/>
            <a:ext cx="12185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44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0830" y="529649"/>
            <a:ext cx="10871571" cy="470898"/>
          </a:xfrm>
        </p:spPr>
        <p:txBody>
          <a:bodyPr wrap="square" anchor="b">
            <a:spAutoFit/>
          </a:bodyPr>
          <a:lstStyle>
            <a:lvl1pPr>
              <a:defRPr sz="3598">
                <a:solidFill>
                  <a:srgbClr val="FFE600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EF028-3372-F02B-0496-968C24B66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30" y="1137920"/>
            <a:ext cx="10871571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454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Picture 1712">
            <a:extLst>
              <a:ext uri="{FF2B5EF4-FFF2-40B4-BE49-F238E27FC236}">
                <a16:creationId xmlns:a16="http://schemas.microsoft.com/office/drawing/2014/main" id="{4FD5CC99-03F7-4A38-A6B8-4573ECC0F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3570"/>
            <a:ext cx="12185653" cy="6850927"/>
          </a:xfrm>
          <a:prstGeom prst="rect">
            <a:avLst/>
          </a:prstGeom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E233CD8C-1BDB-4428-82C3-736E4A8E4180}"/>
              </a:ext>
            </a:extLst>
          </p:cNvPr>
          <p:cNvSpPr/>
          <p:nvPr userDrawn="1"/>
        </p:nvSpPr>
        <p:spPr>
          <a:xfrm>
            <a:off x="-4467" y="-1"/>
            <a:ext cx="12192000" cy="6873161"/>
          </a:xfrm>
          <a:prstGeom prst="rect">
            <a:avLst/>
          </a:prstGeom>
          <a:solidFill>
            <a:schemeClr val="bg1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8">
              <a:solidFill>
                <a:schemeClr val="tx1"/>
              </a:solidFill>
            </a:endParaRPr>
          </a:p>
        </p:txBody>
      </p:sp>
      <p:grpSp>
        <p:nvGrpSpPr>
          <p:cNvPr id="241" name="Group 4">
            <a:extLst>
              <a:ext uri="{FF2B5EF4-FFF2-40B4-BE49-F238E27FC236}">
                <a16:creationId xmlns:a16="http://schemas.microsoft.com/office/drawing/2014/main" id="{80BF25C5-6C2F-42D5-B2A7-997460D4A87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342179" y="6356350"/>
            <a:ext cx="303055" cy="311150"/>
            <a:chOff x="7110" y="4004"/>
            <a:chExt cx="191" cy="196"/>
          </a:xfrm>
        </p:grpSpPr>
        <p:sp>
          <p:nvSpPr>
            <p:cNvPr id="242" name="Freeform 5">
              <a:extLst>
                <a:ext uri="{FF2B5EF4-FFF2-40B4-BE49-F238E27FC236}">
                  <a16:creationId xmlns:a16="http://schemas.microsoft.com/office/drawing/2014/main" id="{40AE8723-64A9-40DA-B745-CA4A10143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8E5D75BF-C870-4CAB-8DA5-E8E7F5BC7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937AB60F-725F-466A-87EC-5E969756A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7" name="Slide Number Placeholder 4">
            <a:extLst>
              <a:ext uri="{FF2B5EF4-FFF2-40B4-BE49-F238E27FC236}">
                <a16:creationId xmlns:a16="http://schemas.microsoft.com/office/drawing/2014/main" id="{95F709D9-4E09-4E4A-94D0-294863F8A8A8}"/>
              </a:ext>
            </a:extLst>
          </p:cNvPr>
          <p:cNvSpPr txBox="1">
            <a:spLocks/>
          </p:cNvSpPr>
          <p:nvPr userDrawn="1"/>
        </p:nvSpPr>
        <p:spPr>
          <a:xfrm>
            <a:off x="487428" y="6390543"/>
            <a:ext cx="563963" cy="247504"/>
          </a:xfrm>
          <a:prstGeom prst="rect">
            <a:avLst/>
          </a:prstGeom>
          <a:noFill/>
          <a:ln w="0">
            <a:noFill/>
          </a:ln>
        </p:spPr>
        <p:txBody>
          <a:bodyPr wrap="none" lIns="53919" tIns="53919" rIns="53919" bIns="53919" anchor="ctr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900">
                <a:solidFill>
                  <a:srgbClr val="FFFFFF"/>
                </a:solidFill>
              </a:rPr>
              <a:t>Page </a:t>
            </a:r>
            <a:fld id="{D5B76411-544C-4F9A-8EDE-9EEB2BD21F95}" type="slidenum">
              <a:rPr lang="en-IN" sz="900" smtClean="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grpSp>
        <p:nvGrpSpPr>
          <p:cNvPr id="1732" name="Group 1731">
            <a:extLst>
              <a:ext uri="{FF2B5EF4-FFF2-40B4-BE49-F238E27FC236}">
                <a16:creationId xmlns:a16="http://schemas.microsoft.com/office/drawing/2014/main" id="{DCBD6947-74B1-4ABF-9C87-7B32F089349E}"/>
              </a:ext>
            </a:extLst>
          </p:cNvPr>
          <p:cNvGrpSpPr/>
          <p:nvPr userDrawn="1"/>
        </p:nvGrpSpPr>
        <p:grpSpPr>
          <a:xfrm rot="10800000">
            <a:off x="-1186201" y="-835262"/>
            <a:ext cx="2078410" cy="2050030"/>
            <a:chOff x="8748057" y="3030534"/>
            <a:chExt cx="5489210" cy="5489209"/>
          </a:xfrm>
        </p:grpSpPr>
        <p:grpSp>
          <p:nvGrpSpPr>
            <p:cNvPr id="1733" name="Graphic 20">
              <a:extLst>
                <a:ext uri="{FF2B5EF4-FFF2-40B4-BE49-F238E27FC236}">
                  <a16:creationId xmlns:a16="http://schemas.microsoft.com/office/drawing/2014/main" id="{6E0C6B91-D43F-4B6A-93EB-9DFA97D3FA18}"/>
                </a:ext>
              </a:extLst>
            </p:cNvPr>
            <p:cNvGrpSpPr/>
            <p:nvPr/>
          </p:nvGrpSpPr>
          <p:grpSpPr>
            <a:xfrm>
              <a:off x="8748057" y="3030534"/>
              <a:ext cx="5489210" cy="5489209"/>
              <a:chOff x="8748057" y="3030534"/>
              <a:chExt cx="5489210" cy="5489209"/>
            </a:xfrm>
            <a:solidFill>
              <a:srgbClr val="474747"/>
            </a:solidFill>
          </p:grpSpPr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3FA084-00E4-464E-81C9-808596455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7210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8AD6325B-9FE0-42D3-90C7-37980154FA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6217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3E5C94CE-C6D6-481E-A764-E406882274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5225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55137F50-0902-4C3C-B61D-17912C658B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4232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AB27F515-DC4A-418D-B9DA-4A9BAF8823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23239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D9B4A042-8180-4AFE-90BF-2EE08047A3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52174" y="314954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9FB7E3D3-A773-40D6-A55F-B003621636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71181" y="3149838"/>
                <a:ext cx="743" cy="14875"/>
              </a:xfrm>
              <a:custGeom>
                <a:avLst/>
                <a:gdLst>
                  <a:gd name="connsiteX0" fmla="*/ -298 w 743"/>
                  <a:gd name="connsiteY0" fmla="*/ -64 h 14875"/>
                  <a:gd name="connsiteX1" fmla="*/ 446 w 743"/>
                  <a:gd name="connsiteY1" fmla="*/ -64 h 14875"/>
                  <a:gd name="connsiteX2" fmla="*/ -298 w 743"/>
                  <a:gd name="connsiteY2" fmla="*/ -64 h 14875"/>
                  <a:gd name="connsiteX3" fmla="*/ -298 w 743"/>
                  <a:gd name="connsiteY3" fmla="*/ -64 h 14875"/>
                  <a:gd name="connsiteX4" fmla="*/ -298 w 743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14875">
                    <a:moveTo>
                      <a:pt x="-298" y="-64"/>
                    </a:moveTo>
                    <a:lnTo>
                      <a:pt x="446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06E8BD2-AAC2-4E0B-A582-750969D73B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9296" y="3148202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7882A1A4-F868-4C7E-8086-2351C1B6F2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7857" y="3147905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F65A86B5-C6F8-4B38-850C-ACF791E9F1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6567" y="3147607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FA12BDA4-BC15-4701-959E-131129509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5271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A0037298-29A4-42C7-88B0-77A7E11E6E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4278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5524E1C7-478F-4871-84D9-470237F0C2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3285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F79359FF-56B0-4ED0-A784-4440F66A08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2292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B3B613CF-8928-4B10-AC90-A53E04E8DD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21300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C8B6D93C-E47B-42E2-912F-AFEB8DE18C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40610" y="3147607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0F0EB20D-32E5-4C81-8B70-11A9DE96F5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9914" y="3147905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84616AED-36FA-4E49-9FA7-37B745338B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9368" y="3148202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D77642E3-62F5-44FB-A5D0-4A1005309B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9268" y="314983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E972E01D-4A09-4AA2-84CF-C072AB52D3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8275" y="314954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9F0C8563-FFCD-41B8-B3B2-32075525D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4159" y="3268846"/>
                <a:ext cx="743" cy="14875"/>
              </a:xfrm>
              <a:custGeom>
                <a:avLst/>
                <a:gdLst>
                  <a:gd name="connsiteX0" fmla="*/ -298 w 743"/>
                  <a:gd name="connsiteY0" fmla="*/ -64 h 14875"/>
                  <a:gd name="connsiteX1" fmla="*/ 446 w 743"/>
                  <a:gd name="connsiteY1" fmla="*/ -64 h 14875"/>
                  <a:gd name="connsiteX2" fmla="*/ -298 w 743"/>
                  <a:gd name="connsiteY2" fmla="*/ -64 h 14875"/>
                  <a:gd name="connsiteX3" fmla="*/ -298 w 743"/>
                  <a:gd name="connsiteY3" fmla="*/ -64 h 14875"/>
                  <a:gd name="connsiteX4" fmla="*/ -298 w 743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14875">
                    <a:moveTo>
                      <a:pt x="-298" y="-64"/>
                    </a:moveTo>
                    <a:lnTo>
                      <a:pt x="446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01A92F64-EF32-471B-BE7B-A62110B8CD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32274" y="3267209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68EE6E96-131B-4200-B37C-0470246057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50537" y="3266614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D28054B5-C8E8-481B-AB5B-A7F3260D0C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8950" y="3265870"/>
                <a:ext cx="4611" cy="4611"/>
              </a:xfrm>
              <a:custGeom>
                <a:avLst/>
                <a:gdLst>
                  <a:gd name="connsiteX0" fmla="*/ 1934 w 4611"/>
                  <a:gd name="connsiteY0" fmla="*/ 4548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8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8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7" y="15"/>
                      <a:pt x="-300" y="1058"/>
                      <a:pt x="-298" y="2316"/>
                    </a:cubicBezTo>
                    <a:cubicBezTo>
                      <a:pt x="-298" y="3548"/>
                      <a:pt x="701" y="4548"/>
                      <a:pt x="1934" y="454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4F820DCB-01A3-4B1E-A622-5DA88CFDA7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7511" y="3265573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1978705E-B964-4F44-9D20-E1776561C2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220" y="3265276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2227986-1348-4ACB-8A1C-F2479126C6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4930" y="3265573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1760E4C3-F0D5-4188-BB5C-943F0A71D5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3637" y="3264683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6C57A1FE-8086-4CA4-AE03-38D0FB9128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2644" y="3264683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8546D0B7-A164-429D-87CC-B6B8F1E251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1282" y="3263464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3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493A8A2D-EE68-42F4-8ACA-231F69599D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0659" y="3264683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F1AB4E4A-9CF9-4D63-A746-0EF558366E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9666" y="3264683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6F1FB89A-2CF7-4611-9438-444C45CFF2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8974" y="3265573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168051E-7744-4CEF-928F-682681406D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7981" y="3265573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4B3CD868-43E3-4FAB-9E4B-A700ECFC0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7286" y="3265276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63E6ED47-15D8-4A28-86C6-E15B333E5B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7036" y="3265870"/>
                <a:ext cx="4611" cy="4611"/>
              </a:xfrm>
              <a:custGeom>
                <a:avLst/>
                <a:gdLst>
                  <a:gd name="connsiteX0" fmla="*/ 1934 w 4611"/>
                  <a:gd name="connsiteY0" fmla="*/ 4548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8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8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8"/>
                      <a:pt x="1934" y="454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1D3DCCE2-F25F-48DC-BABE-5E4F3B7CF7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6639" y="3266614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76B6D8C9-163A-44A6-B560-48BDE882F8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5944" y="3266912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7F1ED171-CAF6-449D-A75A-E8F7B4F2F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6290" y="326884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A24D211E-7242-4BDE-896F-E15ACE5242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6144" y="3387853"/>
                <a:ext cx="743" cy="14875"/>
              </a:xfrm>
              <a:custGeom>
                <a:avLst/>
                <a:gdLst>
                  <a:gd name="connsiteX0" fmla="*/ -298 w 743"/>
                  <a:gd name="connsiteY0" fmla="*/ -64 h 14875"/>
                  <a:gd name="connsiteX1" fmla="*/ 446 w 743"/>
                  <a:gd name="connsiteY1" fmla="*/ -64 h 14875"/>
                  <a:gd name="connsiteX2" fmla="*/ -298 w 743"/>
                  <a:gd name="connsiteY2" fmla="*/ -64 h 14875"/>
                  <a:gd name="connsiteX3" fmla="*/ -298 w 743"/>
                  <a:gd name="connsiteY3" fmla="*/ -64 h 14875"/>
                  <a:gd name="connsiteX4" fmla="*/ -298 w 743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14875">
                    <a:moveTo>
                      <a:pt x="-298" y="-64"/>
                    </a:moveTo>
                    <a:lnTo>
                      <a:pt x="446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B541989A-9F86-4FDE-A1E9-8D5C60D953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3813" y="3385919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D5430502-33E9-410C-842C-ADC1C46B0C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2220" y="3385175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96E417E4-047D-4249-9AC4-C3A9395901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30191" y="3384283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28991BE1-4986-481F-8768-6D93F21FC1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8901" y="3384580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31E9643-63A4-466B-A4A5-9E76BA89CB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7239" y="3382471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3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5C26B4F1-7E68-485E-BF6D-AA4F4A810E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5577" y="338264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630A5ABC-4C3D-47C9-8651-964B489094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4286" y="3383063"/>
                <a:ext cx="9967" cy="9103"/>
              </a:xfrm>
              <a:custGeom>
                <a:avLst/>
                <a:gdLst>
                  <a:gd name="connsiteX0" fmla="*/ 4612 w 9967"/>
                  <a:gd name="connsiteY0" fmla="*/ 9040 h 9103"/>
                  <a:gd name="connsiteX1" fmla="*/ 9669 w 9967"/>
                  <a:gd name="connsiteY1" fmla="*/ 4130 h 9103"/>
                  <a:gd name="connsiteX2" fmla="*/ 3822 w 9967"/>
                  <a:gd name="connsiteY2" fmla="*/ 11 h 9103"/>
                  <a:gd name="connsiteX3" fmla="*/ -298 w 9967"/>
                  <a:gd name="connsiteY3" fmla="*/ 4130 h 9103"/>
                  <a:gd name="connsiteX4" fmla="*/ 4611 w 9967"/>
                  <a:gd name="connsiteY4" fmla="*/ 9040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40"/>
                    </a:moveTo>
                    <a:cubicBezTo>
                      <a:pt x="7348" y="9041"/>
                      <a:pt x="9589" y="6866"/>
                      <a:pt x="9669" y="4130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0"/>
                    </a:cubicBezTo>
                    <a:cubicBezTo>
                      <a:pt x="-298" y="6842"/>
                      <a:pt x="1900" y="9040"/>
                      <a:pt x="4611" y="90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BBE785FA-E147-4233-ACE7-91A8E8DFF4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2994" y="3381756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8761BAEA-1303-4256-9022-F43E954403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1706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43705025-0D6D-4126-8ABB-0B039FFABE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0713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65904F19-320B-47AE-B3AA-04CAC80AD5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9721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6F7602AE-CCD4-4622-B249-23A7E16F09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8728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349C9B18-B9CF-4186-A13B-58CCFC8B65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7735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0DD9F880-94B7-4F5E-8C79-C22E75D5B0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7038" y="3381756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3E19086B-1033-4A4C-B861-946051517F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6345" y="3383063"/>
                <a:ext cx="9966" cy="9103"/>
              </a:xfrm>
              <a:custGeom>
                <a:avLst/>
                <a:gdLst>
                  <a:gd name="connsiteX0" fmla="*/ 4611 w 9966"/>
                  <a:gd name="connsiteY0" fmla="*/ 9040 h 9103"/>
                  <a:gd name="connsiteX1" fmla="*/ 9669 w 9966"/>
                  <a:gd name="connsiteY1" fmla="*/ 4130 h 9103"/>
                  <a:gd name="connsiteX2" fmla="*/ 3822 w 9966"/>
                  <a:gd name="connsiteY2" fmla="*/ 11 h 9103"/>
                  <a:gd name="connsiteX3" fmla="*/ -298 w 9966"/>
                  <a:gd name="connsiteY3" fmla="*/ 4130 h 9103"/>
                  <a:gd name="connsiteX4" fmla="*/ 4612 w 9966"/>
                  <a:gd name="connsiteY4" fmla="*/ 9040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40"/>
                    </a:moveTo>
                    <a:cubicBezTo>
                      <a:pt x="7347" y="9041"/>
                      <a:pt x="9588" y="6866"/>
                      <a:pt x="9669" y="4130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0"/>
                    </a:cubicBezTo>
                    <a:cubicBezTo>
                      <a:pt x="-298" y="6842"/>
                      <a:pt x="1900" y="9040"/>
                      <a:pt x="4612" y="90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13A16E66-08D2-42D5-886F-2B056F3FD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5649" y="338264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5A7B8F3-F4E1-437F-9021-E546698032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5327" y="3382471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3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6415C4FC-65DF-4E38-80DE-B1B29D0B80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4703" y="3383690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9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9D244A89-7FF5-4239-91E4-BC0F147090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4307" y="3384283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813D5B9C-9E01-4F2C-AB05-6E398CF844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4058" y="3384878"/>
                <a:ext cx="4611" cy="4611"/>
              </a:xfrm>
              <a:custGeom>
                <a:avLst/>
                <a:gdLst>
                  <a:gd name="connsiteX0" fmla="*/ 1934 w 4611"/>
                  <a:gd name="connsiteY0" fmla="*/ 4548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8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8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8"/>
                      <a:pt x="1934" y="454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4DE4A98-CFE5-4480-822A-F67963335A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3958" y="3385919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8F4E5D4A-026E-4D1C-8648-04A8484F48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4305" y="3387853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878F6BDA-2F7C-493D-A2AE-8B4574679C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8130" y="3506563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2C22785F-A111-453F-BC92-47C106E55D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6245" y="3505224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B6CA5B57-4025-46FE-9FA3-D8FDF9ED83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4205" y="3504183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055D317B-A247-4784-9371-781C7E5D3D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2176" y="3503290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2A2F15C6-5EF6-4DD6-82C8-97DD6DDBAF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0586" y="3502698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EAC10833-B5E6-4330-BE06-322B39D41A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8555" y="350165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1507DFEF-E109-44E6-8406-390B6414EB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6965" y="3500763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035F7DE1-F7A8-4535-9689-00563D0FFC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5677" y="3500614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E0C5D4A4-5043-4283-AB2E-C7A5BE4558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3940" y="3500017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B299B438-C459-48F0-A8CF-2C559D3328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2648" y="3499424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F6CA0BEF-B401-4245-9F40-4E21F1B58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1285" y="3498255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DCA3DA41-ABFC-4B6E-B20C-280E15ACAB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9772" y="349867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2435B0D2-98FD-4EC3-974C-0A3F98CEAE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8779" y="349867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55206E86-B1EB-4F37-919B-24E345D49A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6141" y="3498826"/>
                <a:ext cx="15176" cy="15174"/>
              </a:xfrm>
              <a:custGeom>
                <a:avLst/>
                <a:gdLst>
                  <a:gd name="connsiteX0" fmla="*/ 8785 w 15176"/>
                  <a:gd name="connsiteY0" fmla="*/ 14962 h 15174"/>
                  <a:gd name="connsiteX1" fmla="*/ 14728 w 15176"/>
                  <a:gd name="connsiteY1" fmla="*/ 6029 h 15174"/>
                  <a:gd name="connsiteX2" fmla="*/ 8785 w 15176"/>
                  <a:gd name="connsiteY2" fmla="*/ 86 h 15174"/>
                  <a:gd name="connsiteX3" fmla="*/ -147 w 15176"/>
                  <a:gd name="connsiteY3" fmla="*/ 6029 h 15174"/>
                  <a:gd name="connsiteX4" fmla="*/ 5796 w 15176"/>
                  <a:gd name="connsiteY4" fmla="*/ 14962 h 15174"/>
                  <a:gd name="connsiteX5" fmla="*/ 8785 w 15176"/>
                  <a:gd name="connsiteY5" fmla="*/ 14962 h 15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76" h="15174">
                    <a:moveTo>
                      <a:pt x="8785" y="14962"/>
                    </a:moveTo>
                    <a:cubicBezTo>
                      <a:pt x="12893" y="14136"/>
                      <a:pt x="15554" y="10137"/>
                      <a:pt x="14728" y="6029"/>
                    </a:cubicBezTo>
                    <a:cubicBezTo>
                      <a:pt x="14126" y="3032"/>
                      <a:pt x="11783" y="689"/>
                      <a:pt x="8785" y="86"/>
                    </a:cubicBezTo>
                    <a:cubicBezTo>
                      <a:pt x="4677" y="-739"/>
                      <a:pt x="678" y="1921"/>
                      <a:pt x="-147" y="6029"/>
                    </a:cubicBezTo>
                    <a:cubicBezTo>
                      <a:pt x="-973" y="10137"/>
                      <a:pt x="1688" y="14136"/>
                      <a:pt x="5796" y="14962"/>
                    </a:cubicBezTo>
                    <a:cubicBezTo>
                      <a:pt x="6782" y="15160"/>
                      <a:pt x="7799" y="15160"/>
                      <a:pt x="8785" y="149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536EF577-4D70-4799-8F84-04501986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6794" y="349867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3BD98AA9-AF46-4091-AA08-030AE8901B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5801" y="349867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4CE1ADEB-0112-4FA5-8BC7-5ABF6E8AC8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5329" y="3498255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C3FB6E8B-7A48-4CA4-9115-6B89E11038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707" y="3499424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3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5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3" y="-62"/>
                    </a:cubicBezTo>
                    <a:cubicBezTo>
                      <a:pt x="2847" y="-144"/>
                      <a:pt x="-216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7" y="13244"/>
                      <a:pt x="6249" y="1332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B4083CA6-CAB5-41A1-AE5B-41B372C35B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4013" y="3500017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80AB4101-ECA2-4D24-8EEF-A1960AE19B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3317" y="3500315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A8474B41-C115-4FC5-BE38-ABEA07DDB3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3067" y="3500763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FA9F1243-C874-4605-BB6B-82CB38E916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2671" y="350165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97D6BD77-5F97-47F5-874C-642C34BBA1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2349" y="3501478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3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30D7BC7B-877F-4325-AC3E-ED2C5984C4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2322" y="3503290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CD188C80-B6B8-41B5-B28C-4F9C844D7F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2364" y="3504183"/>
                <a:ext cx="4022" cy="4022"/>
              </a:xfrm>
              <a:custGeom>
                <a:avLst/>
                <a:gdLst>
                  <a:gd name="connsiteX0" fmla="*/ 1643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2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425B7D03-9CBE-4157-9224-AFF78110C5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11973" y="3504926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DB549E3F-1291-49E4-B760-C17139EFE8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32319" y="3506563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7DB3B9F5-EB17-4CAC-9285-FBAF96A2D7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9123" y="3625124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9566799F-2371-4C45-BF9D-FFED486A8A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6494" y="3623636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AF776A41-D87B-4773-BC0D-A7074BC734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4460" y="3622595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39915738-43A9-4975-91D6-AB8B8B6763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2572" y="3621705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8D6EA753-8CDC-40C8-AA62-0F41DEC308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0540" y="3620661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5FDE188C-449F-49B4-A6BC-2238EAEC6E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8950" y="3619770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564A6CA1-7CAA-4D4E-9FD4-208501F07C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6918" y="3619025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4DF81AD-26A9-45AC-A7F1-9FD6EB5148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5256" y="3617263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60888FF8-537A-4494-922D-3BCF2C4BC9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5088" y="3617983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9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92E24C8A-9650-475D-801F-786122E70E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2157" y="3617091"/>
                <a:ext cx="16065" cy="16066"/>
              </a:xfrm>
              <a:custGeom>
                <a:avLst/>
                <a:gdLst>
                  <a:gd name="connsiteX0" fmla="*/ 7734 w 16065"/>
                  <a:gd name="connsiteY0" fmla="*/ 16002 h 16066"/>
                  <a:gd name="connsiteX1" fmla="*/ 15767 w 16065"/>
                  <a:gd name="connsiteY1" fmla="*/ 8118 h 16066"/>
                  <a:gd name="connsiteX2" fmla="*/ 7884 w 16065"/>
                  <a:gd name="connsiteY2" fmla="*/ -63 h 16066"/>
                  <a:gd name="connsiteX3" fmla="*/ -296 w 16065"/>
                  <a:gd name="connsiteY3" fmla="*/ 7820 h 16066"/>
                  <a:gd name="connsiteX4" fmla="*/ 7587 w 16065"/>
                  <a:gd name="connsiteY4" fmla="*/ 16001 h 16066"/>
                  <a:gd name="connsiteX5" fmla="*/ 7734 w 16065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6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EC6329FC-7641-4CAA-9D4C-1F671FC55C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0715" y="3616644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58B71490-BF88-4CB5-84A6-D8781A2C22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9277" y="3616347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062F41FD-E121-4E99-86B4-93B8609DEB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7987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B51BF16D-33DD-4E7F-8A91-9536082611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6994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2453C524-4AD5-4B72-A0E1-9DBED15AD6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6002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2EA156F5-0A03-487C-808A-7BB6B29942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5009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A3A3FF1-4338-4708-B8FE-F28D1DB01B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4016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F0AA3D31-3D51-4E14-8B11-8055172FF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3321" y="3616347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BB5C6DEB-6EB0-4D98-BECB-7895E98770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2772" y="3616644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DA78F6BF-28E3-4320-88FF-DCD3BFE14F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2078" y="3616794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86F13EFB-8800-4751-BC2F-C4E505754B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3175" y="3617983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9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41BF4AF0-0D7E-4E9C-949B-1C38605437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1359" y="3617263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85519B0B-E478-4D4C-ABA8-D3E0098BE9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1035" y="3619025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E3B8909F-0E25-452D-A519-CDE65C784C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0786" y="3619621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64902C42-5390-48FF-A0DD-9D396A1A42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0686" y="3620661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8209542E-AFDD-4EC8-9140-5A05847024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0732" y="3621705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E9624B5A-EB65-462F-9FF8-86840221B1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10634" y="3622595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9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80B1CCFC-8715-4B32-B9E4-78D52A865E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30684" y="3623636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34D9F653-875B-4336-A69A-B273CDBE5F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51326" y="3625124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B84AFAFC-4122-44BA-9A7D-93C857D56B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0115" y="3744131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A9C08E44-89F2-44F5-8D1D-71FBA8E117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7183" y="3742197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2CE3E84A-307D-4369-B493-A266B5C84D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5154" y="3741305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AC801BB5-B385-4448-9C3D-B580FF341A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2823" y="3739520"/>
                <a:ext cx="8628" cy="8627"/>
              </a:xfrm>
              <a:custGeom>
                <a:avLst/>
                <a:gdLst>
                  <a:gd name="connsiteX0" fmla="*/ 4016 w 8628"/>
                  <a:gd name="connsiteY0" fmla="*/ 8564 h 8627"/>
                  <a:gd name="connsiteX1" fmla="*/ 8331 w 8628"/>
                  <a:gd name="connsiteY1" fmla="*/ 4250 h 8627"/>
                  <a:gd name="connsiteX2" fmla="*/ 4016 w 8628"/>
                  <a:gd name="connsiteY2" fmla="*/ -64 h 8627"/>
                  <a:gd name="connsiteX3" fmla="*/ -298 w 8628"/>
                  <a:gd name="connsiteY3" fmla="*/ 4250 h 8627"/>
                  <a:gd name="connsiteX4" fmla="*/ 4016 w 8628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7">
                    <a:moveTo>
                      <a:pt x="4016" y="8564"/>
                    </a:moveTo>
                    <a:cubicBezTo>
                      <a:pt x="6399" y="8564"/>
                      <a:pt x="8331" y="6632"/>
                      <a:pt x="8331" y="4250"/>
                    </a:cubicBezTo>
                    <a:cubicBezTo>
                      <a:pt x="8331" y="1867"/>
                      <a:pt x="6399" y="-64"/>
                      <a:pt x="4016" y="-64"/>
                    </a:cubicBezTo>
                    <a:cubicBezTo>
                      <a:pt x="1634" y="-64"/>
                      <a:pt x="-298" y="1867"/>
                      <a:pt x="-298" y="4250"/>
                    </a:cubicBezTo>
                    <a:cubicBezTo>
                      <a:pt x="-298" y="6632"/>
                      <a:pt x="1634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BEB9DDAF-1AD4-4288-BEBC-DF90B242F1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0936" y="3738777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6975ABD4-A98A-4B6B-A6E9-874CBA07C7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8904" y="3738032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AB8E54C7-165E-4CCD-BB8B-F2AE71C1B5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7242" y="3736270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2ED3FCE5-741B-4DC4-9782-7108D20C8B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5135" y="3736098"/>
                <a:ext cx="16065" cy="16066"/>
              </a:xfrm>
              <a:custGeom>
                <a:avLst/>
                <a:gdLst>
                  <a:gd name="connsiteX0" fmla="*/ 7734 w 16065"/>
                  <a:gd name="connsiteY0" fmla="*/ 16002 h 16066"/>
                  <a:gd name="connsiteX1" fmla="*/ 15767 w 16065"/>
                  <a:gd name="connsiteY1" fmla="*/ 8118 h 16066"/>
                  <a:gd name="connsiteX2" fmla="*/ 7884 w 16065"/>
                  <a:gd name="connsiteY2" fmla="*/ -63 h 16066"/>
                  <a:gd name="connsiteX3" fmla="*/ -296 w 16065"/>
                  <a:gd name="connsiteY3" fmla="*/ 7820 h 16066"/>
                  <a:gd name="connsiteX4" fmla="*/ 7587 w 16065"/>
                  <a:gd name="connsiteY4" fmla="*/ 16001 h 16066"/>
                  <a:gd name="connsiteX5" fmla="*/ 7734 w 16065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6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0BBFD962-CB91-422C-BB48-1943FE8969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3693" y="3735652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B818F060-43C0-40C9-858F-D064AB29DB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1958" y="3735056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5A53A108-34A4-4B41-99BB-D28B6DDFD6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0295" y="373309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132DA73C-818A-4546-81E9-F2F657D703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8931" y="3734015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D8CC8FB7-4FFB-4546-A750-B1FC549723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7641" y="3733718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D52D9E04-DCC9-460E-9A1C-607A234CD0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6350" y="373342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9ECB45C2-E9A4-4B52-A327-2122D1EE16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5358" y="373342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B1FAE0BC-B49B-495E-BBE6-8E27BF5355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4067" y="3732826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B6FD65BE-00C7-4608-A932-12113BE10A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3372" y="373342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C86201B7-D8B9-44D1-B32C-A00B226933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2380" y="373342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A05E7035-614C-4AA7-9ED7-A6372620F6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1685" y="3733718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3F44E9AE-9DAB-47BF-9759-3292DCDAF6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0989" y="3734015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6" y="20465"/>
                      <a:pt x="20231" y="15869"/>
                      <a:pt x="20231" y="10200"/>
                    </a:cubicBezTo>
                    <a:cubicBezTo>
                      <a:pt x="20231" y="4532"/>
                      <a:pt x="15636" y="-64"/>
                      <a:pt x="9967" y="-64"/>
                    </a:cubicBezTo>
                    <a:cubicBezTo>
                      <a:pt x="4297" y="-64"/>
                      <a:pt x="-298" y="4532"/>
                      <a:pt x="-298" y="10200"/>
                    </a:cubicBezTo>
                    <a:cubicBezTo>
                      <a:pt x="-298" y="15869"/>
                      <a:pt x="4297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530DE44-C922-4AA7-B9C5-522A528770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0368" y="373309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F6D4BD0C-09AF-4098-9F47-BB08828412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0045" y="3735056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7E376296-E670-4B3A-95C1-68222F740E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9794" y="3735652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92725099-3488-4500-97E5-DB79078E50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9251" y="3736098"/>
                <a:ext cx="16066" cy="16066"/>
              </a:xfrm>
              <a:custGeom>
                <a:avLst/>
                <a:gdLst>
                  <a:gd name="connsiteX0" fmla="*/ 7735 w 16066"/>
                  <a:gd name="connsiteY0" fmla="*/ 16002 h 16066"/>
                  <a:gd name="connsiteX1" fmla="*/ 15767 w 16066"/>
                  <a:gd name="connsiteY1" fmla="*/ 8118 h 16066"/>
                  <a:gd name="connsiteX2" fmla="*/ 7884 w 16066"/>
                  <a:gd name="connsiteY2" fmla="*/ -63 h 16066"/>
                  <a:gd name="connsiteX3" fmla="*/ -296 w 16066"/>
                  <a:gd name="connsiteY3" fmla="*/ 7820 h 16066"/>
                  <a:gd name="connsiteX4" fmla="*/ 7587 w 16066"/>
                  <a:gd name="connsiteY4" fmla="*/ 16001 h 16066"/>
                  <a:gd name="connsiteX5" fmla="*/ 7734 w 16066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6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E10C62DD-174F-4B39-8D26-8CF4723E87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9373" y="3736270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4DB58C54-88DB-4E82-9902-4ADE9FB3FD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9050" y="3738032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E05C7BDB-403B-4DDA-A039-F330B67B6C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9096" y="3738777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4478E20D-90F8-43FD-800F-B03FC1C322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8998" y="3739520"/>
                <a:ext cx="8627" cy="8627"/>
              </a:xfrm>
              <a:custGeom>
                <a:avLst/>
                <a:gdLst>
                  <a:gd name="connsiteX0" fmla="*/ 4016 w 8627"/>
                  <a:gd name="connsiteY0" fmla="*/ 8564 h 8627"/>
                  <a:gd name="connsiteX1" fmla="*/ 8330 w 8627"/>
                  <a:gd name="connsiteY1" fmla="*/ 4250 h 8627"/>
                  <a:gd name="connsiteX2" fmla="*/ 4016 w 8627"/>
                  <a:gd name="connsiteY2" fmla="*/ -64 h 8627"/>
                  <a:gd name="connsiteX3" fmla="*/ -298 w 8627"/>
                  <a:gd name="connsiteY3" fmla="*/ 4250 h 8627"/>
                  <a:gd name="connsiteX4" fmla="*/ 4016 w 8627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7">
                    <a:moveTo>
                      <a:pt x="4016" y="8564"/>
                    </a:moveTo>
                    <a:cubicBezTo>
                      <a:pt x="6398" y="8564"/>
                      <a:pt x="8330" y="6632"/>
                      <a:pt x="8330" y="4250"/>
                    </a:cubicBezTo>
                    <a:cubicBezTo>
                      <a:pt x="8330" y="1867"/>
                      <a:pt x="6398" y="-64"/>
                      <a:pt x="4016" y="-64"/>
                    </a:cubicBezTo>
                    <a:cubicBezTo>
                      <a:pt x="1633" y="-64"/>
                      <a:pt x="-298" y="1867"/>
                      <a:pt x="-298" y="4250"/>
                    </a:cubicBezTo>
                    <a:cubicBezTo>
                      <a:pt x="-298" y="6632"/>
                      <a:pt x="1633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73D8849B-6BC1-49A9-92B5-5DE50998E6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9047" y="3741602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95074249-BB17-41E1-837B-71A083AA92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9387" y="3742197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9211F63C-44A6-4797-8819-D6808D6F5A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9441" y="3743238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ED2B6E51-C6DA-439D-96C2-7A5498ACAA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80215" y="386224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B0C26505-DB33-4238-A137-479E7C1D5B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8176" y="3861204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7FD646B6-A596-408C-BF8D-2BAD69985D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5850" y="3860609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56CEA83F-627F-44B6-8672-83777FCA04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3518" y="385867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4DEE0AF6-ACB7-401F-8791-566C77602D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1633" y="3857636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5238E591-AA76-48D8-8037-C59130CF03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9597" y="3856446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D08AC02F-6D1E-441F-9B54-4FA7A3EA19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9058" y="3855998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9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FB3BD93-F127-4A42-8EAF-60FBE29CD2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5679" y="3854659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CC81AE5C-9ACC-42E1-B09C-FAB76D574F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3644" y="3853470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5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4"/>
                      <a:pt x="-215" y="4118"/>
                      <a:pt x="-297" y="9458"/>
                    </a:cubicBezTo>
                    <a:cubicBezTo>
                      <a:pt x="-298" y="9556"/>
                      <a:pt x="-298" y="9654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BB0B68AC-899F-4F8A-9C0A-AABE9E7D5A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1909" y="3853022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78CE7FD0-F068-4A07-BD6F-7F0B738AB3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0321" y="3852428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458B33B2-28FC-4E93-8C86-AA57CA7990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8733" y="3851684"/>
                <a:ext cx="23058" cy="23058"/>
              </a:xfrm>
              <a:custGeom>
                <a:avLst/>
                <a:gdLst>
                  <a:gd name="connsiteX0" fmla="*/ 11158 w 23058"/>
                  <a:gd name="connsiteY0" fmla="*/ 22994 h 23058"/>
                  <a:gd name="connsiteX1" fmla="*/ 22760 w 23058"/>
                  <a:gd name="connsiteY1" fmla="*/ 11689 h 23058"/>
                  <a:gd name="connsiteX2" fmla="*/ 22761 w 23058"/>
                  <a:gd name="connsiteY2" fmla="*/ 11539 h 23058"/>
                  <a:gd name="connsiteX3" fmla="*/ 11158 w 23058"/>
                  <a:gd name="connsiteY3" fmla="*/ -64 h 23058"/>
                  <a:gd name="connsiteX4" fmla="*/ -298 w 23058"/>
                  <a:gd name="connsiteY4" fmla="*/ 11389 h 23058"/>
                  <a:gd name="connsiteX5" fmla="*/ -297 w 23058"/>
                  <a:gd name="connsiteY5" fmla="*/ 11539 h 23058"/>
                  <a:gd name="connsiteX6" fmla="*/ 10858 w 23058"/>
                  <a:gd name="connsiteY6" fmla="*/ 22994 h 23058"/>
                  <a:gd name="connsiteX7" fmla="*/ 11158 w 23058"/>
                  <a:gd name="connsiteY7" fmla="*/ 22994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8" h="23058">
                    <a:moveTo>
                      <a:pt x="11158" y="22994"/>
                    </a:moveTo>
                    <a:cubicBezTo>
                      <a:pt x="17483" y="23076"/>
                      <a:pt x="22678" y="18014"/>
                      <a:pt x="22760" y="11689"/>
                    </a:cubicBezTo>
                    <a:cubicBezTo>
                      <a:pt x="22760" y="11639"/>
                      <a:pt x="22761" y="11589"/>
                      <a:pt x="22761" y="11539"/>
                    </a:cubicBezTo>
                    <a:cubicBezTo>
                      <a:pt x="22761" y="5131"/>
                      <a:pt x="17566" y="-64"/>
                      <a:pt x="11158" y="-64"/>
                    </a:cubicBezTo>
                    <a:cubicBezTo>
                      <a:pt x="4831" y="-64"/>
                      <a:pt x="-297" y="5063"/>
                      <a:pt x="-298" y="11389"/>
                    </a:cubicBezTo>
                    <a:cubicBezTo>
                      <a:pt x="-298" y="11439"/>
                      <a:pt x="-297" y="11489"/>
                      <a:pt x="-297" y="11539"/>
                    </a:cubicBezTo>
                    <a:cubicBezTo>
                      <a:pt x="-379" y="17782"/>
                      <a:pt x="4615" y="22911"/>
                      <a:pt x="10858" y="22994"/>
                    </a:cubicBezTo>
                    <a:cubicBezTo>
                      <a:pt x="10958" y="22995"/>
                      <a:pt x="11058" y="22995"/>
                      <a:pt x="11158" y="2299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52A44234-4B54-402A-87F7-3C517E81F2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6997" y="3851088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06B325D0-53B7-4472-A202-5576E9DBA4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5707" y="385079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6154BC12-F791-40B9-8270-9460A495D3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4714" y="385079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9ABBA6B7-9B0D-422B-8D83-D9F46610A1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3423" y="3850197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A2E62421-88BE-4E77-93A9-9FEF15ACE5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2431" y="3850197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43C7357-EC1E-47A1-A9E2-9B815B5205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1438" y="3850197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401192B-4F08-497B-B13F-2F46F2143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0743" y="385079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9FAFF4D4-FEC0-4140-9D85-41730FEE0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9751" y="385079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7271DC31-4129-442C-B576-25238063C8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9055" y="3851088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C04E9EC9-09A4-48CB-99D7-C67649CB8C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8804" y="3851684"/>
                <a:ext cx="23059" cy="23058"/>
              </a:xfrm>
              <a:custGeom>
                <a:avLst/>
                <a:gdLst>
                  <a:gd name="connsiteX0" fmla="*/ 11159 w 23059"/>
                  <a:gd name="connsiteY0" fmla="*/ 22994 h 23058"/>
                  <a:gd name="connsiteX1" fmla="*/ 22761 w 23059"/>
                  <a:gd name="connsiteY1" fmla="*/ 11689 h 23058"/>
                  <a:gd name="connsiteX2" fmla="*/ 22762 w 23059"/>
                  <a:gd name="connsiteY2" fmla="*/ 11539 h 23058"/>
                  <a:gd name="connsiteX3" fmla="*/ 11158 w 23059"/>
                  <a:gd name="connsiteY3" fmla="*/ -64 h 23058"/>
                  <a:gd name="connsiteX4" fmla="*/ -298 w 23059"/>
                  <a:gd name="connsiteY4" fmla="*/ 11389 h 23058"/>
                  <a:gd name="connsiteX5" fmla="*/ -297 w 23059"/>
                  <a:gd name="connsiteY5" fmla="*/ 11539 h 23058"/>
                  <a:gd name="connsiteX6" fmla="*/ 10858 w 23059"/>
                  <a:gd name="connsiteY6" fmla="*/ 22994 h 23058"/>
                  <a:gd name="connsiteX7" fmla="*/ 11158 w 23059"/>
                  <a:gd name="connsiteY7" fmla="*/ 22994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9" h="23058">
                    <a:moveTo>
                      <a:pt x="11159" y="22994"/>
                    </a:moveTo>
                    <a:cubicBezTo>
                      <a:pt x="17485" y="23076"/>
                      <a:pt x="22679" y="18014"/>
                      <a:pt x="22761" y="11689"/>
                    </a:cubicBezTo>
                    <a:cubicBezTo>
                      <a:pt x="22762" y="11639"/>
                      <a:pt x="22762" y="11589"/>
                      <a:pt x="22762" y="11539"/>
                    </a:cubicBezTo>
                    <a:cubicBezTo>
                      <a:pt x="22762" y="5131"/>
                      <a:pt x="17566" y="-64"/>
                      <a:pt x="11158" y="-64"/>
                    </a:cubicBezTo>
                    <a:cubicBezTo>
                      <a:pt x="4832" y="-64"/>
                      <a:pt x="-297" y="5063"/>
                      <a:pt x="-298" y="11389"/>
                    </a:cubicBezTo>
                    <a:cubicBezTo>
                      <a:pt x="-298" y="11439"/>
                      <a:pt x="-298" y="11489"/>
                      <a:pt x="-297" y="11539"/>
                    </a:cubicBezTo>
                    <a:cubicBezTo>
                      <a:pt x="-379" y="17782"/>
                      <a:pt x="4614" y="22911"/>
                      <a:pt x="10858" y="22994"/>
                    </a:cubicBezTo>
                    <a:cubicBezTo>
                      <a:pt x="10958" y="22995"/>
                      <a:pt x="11058" y="22995"/>
                      <a:pt x="11158" y="2299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7EA68BC0-0D68-4174-B34A-7725D1308A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8409" y="3852428"/>
                <a:ext cx="21718" cy="21718"/>
              </a:xfrm>
              <a:custGeom>
                <a:avLst/>
                <a:gdLst>
                  <a:gd name="connsiteX0" fmla="*/ 10561 w 21718"/>
                  <a:gd name="connsiteY0" fmla="*/ 21655 h 21718"/>
                  <a:gd name="connsiteX1" fmla="*/ 21421 w 21718"/>
                  <a:gd name="connsiteY1" fmla="*/ 10795 h 21718"/>
                  <a:gd name="connsiteX2" fmla="*/ 10561 w 21718"/>
                  <a:gd name="connsiteY2" fmla="*/ -64 h 21718"/>
                  <a:gd name="connsiteX3" fmla="*/ -298 w 21718"/>
                  <a:gd name="connsiteY3" fmla="*/ 10795 h 21718"/>
                  <a:gd name="connsiteX4" fmla="*/ 10561 w 21718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8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DEA2CA85-4D47-4B8D-A16F-20F4D6C08D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8011" y="3853022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6" y="20465"/>
                      <a:pt x="20231" y="15869"/>
                      <a:pt x="20231" y="10200"/>
                    </a:cubicBezTo>
                    <a:cubicBezTo>
                      <a:pt x="20231" y="4532"/>
                      <a:pt x="15636" y="-64"/>
                      <a:pt x="9967" y="-64"/>
                    </a:cubicBezTo>
                    <a:cubicBezTo>
                      <a:pt x="4297" y="-64"/>
                      <a:pt x="-298" y="4532"/>
                      <a:pt x="-298" y="10200"/>
                    </a:cubicBezTo>
                    <a:cubicBezTo>
                      <a:pt x="-298" y="15869"/>
                      <a:pt x="4297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972C4C2E-287C-4D87-B84F-56087C8278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7761" y="3853470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5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4"/>
                      <a:pt x="-215" y="4118"/>
                      <a:pt x="-296" y="9458"/>
                    </a:cubicBezTo>
                    <a:cubicBezTo>
                      <a:pt x="-298" y="9556"/>
                      <a:pt x="-298" y="9654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186477-B39A-4451-9835-A05728E0E6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7808" y="3854659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37C60592-35DB-40B5-AAD3-A66A032041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7265" y="3855105"/>
                <a:ext cx="16066" cy="16066"/>
              </a:xfrm>
              <a:custGeom>
                <a:avLst/>
                <a:gdLst>
                  <a:gd name="connsiteX0" fmla="*/ 7735 w 16066"/>
                  <a:gd name="connsiteY0" fmla="*/ 16002 h 16066"/>
                  <a:gd name="connsiteX1" fmla="*/ 15767 w 16066"/>
                  <a:gd name="connsiteY1" fmla="*/ 8118 h 16066"/>
                  <a:gd name="connsiteX2" fmla="*/ 7884 w 16066"/>
                  <a:gd name="connsiteY2" fmla="*/ -63 h 16066"/>
                  <a:gd name="connsiteX3" fmla="*/ -296 w 16066"/>
                  <a:gd name="connsiteY3" fmla="*/ 7820 h 16066"/>
                  <a:gd name="connsiteX4" fmla="*/ 7587 w 16066"/>
                  <a:gd name="connsiteY4" fmla="*/ 16001 h 16066"/>
                  <a:gd name="connsiteX5" fmla="*/ 7734 w 16066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6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5FADE6BF-C7F8-4A7C-A54D-B8D9DA6C4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7388" y="3855277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75E24B09-EC11-4755-AEA1-5B5800E210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7808" y="3857636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BF1FBAA1-E514-4A33-83ED-25A99E6F4B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7709" y="385867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88108171-8CC6-4CCA-86D6-B3A1A220D4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8053" y="3860609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F0EB8DC6-FE2E-4733-858A-9529A91067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8102" y="3860907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2D1EFD00-1A0C-4734-80BD-80781B9AD2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8448" y="386224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7B770078-FB66-40B2-93F5-0A8B5F97C4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62101" y="3982145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382DF210-1B5A-4C73-8B1B-E9A2F52DBF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9169" y="3980211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98479C94-01C4-4E71-BDE1-FB2F569B2E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6843" y="3979617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F51F275F-1E4B-49DF-B1B8-8E1BDAF8FB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4511" y="3977683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4EE77064-C308-4D28-A55A-F8AC1C005B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2180" y="3976344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2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9A12458A-3663-4474-9C5C-55A024DEBB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0220" y="3974285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E7FA736E-D325-4306-8FE0-D50A0AD18F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7961" y="3973816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842D72C9-DDCA-486A-8767-95C63ABF88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5929" y="3973071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0FFF080-D805-452C-9D43-8D904F649B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3895" y="3972030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23905E47-97DE-4E9E-8040-5CFD85EDBF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2008" y="3970841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6D005932-54E4-49C4-AED2-39DCC8207A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0273" y="3970393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8"/>
                      <a:pt x="11603" y="237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1E4E2833-FF87-4EEC-B30E-08FF68B139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8685" y="3969799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51BE51BC-6B40-4929-9D5F-BAB2964C5A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7097" y="3969055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0 w 26479"/>
                  <a:gd name="connsiteY1" fmla="*/ 13324 h 26479"/>
                  <a:gd name="connsiteX2" fmla="*/ 13090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3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7777397-5533-4336-B58F-3B96E5DE15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5361" y="3968460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1E699644-87F9-4BEC-A58F-32DA8CD6DE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4053" y="3966692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AFCA4A8C-D2F0-40A5-9179-0B2E99589F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2334" y="396697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11AA667-F06B-4D4E-B739-233CE84B19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1341" y="396741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45F04957-67BF-456F-9A58-A6A38E12DE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0349" y="396741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C0AF2A65-509B-4D82-8A05-58B84D47C5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9356" y="396741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F8366800-5F95-4439-BB79-A09267F64C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8363" y="396697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E9719C74-130E-4254-9688-8D5057E601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8096" y="3966692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ED76224C-C1D9-4738-821E-2D8982EAFD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7419" y="3968460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F8752769-45E4-4099-A9EB-675B32C526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7170" y="3969055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1 w 26479"/>
                  <a:gd name="connsiteY1" fmla="*/ 13324 h 26479"/>
                  <a:gd name="connsiteX2" fmla="*/ 13091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1" y="13324"/>
                    </a:cubicBezTo>
                    <a:cubicBezTo>
                      <a:pt x="26263" y="6013"/>
                      <a:pt x="20403" y="19"/>
                      <a:pt x="13091" y="-63"/>
                    </a:cubicBezTo>
                    <a:cubicBezTo>
                      <a:pt x="5779" y="-145"/>
                      <a:pt x="-214" y="5715"/>
                      <a:pt x="-297" y="13027"/>
                    </a:cubicBezTo>
                    <a:cubicBezTo>
                      <a:pt x="-298" y="13076"/>
                      <a:pt x="-298" y="13125"/>
                      <a:pt x="-298" y="13175"/>
                    </a:cubicBezTo>
                    <a:cubicBezTo>
                      <a:pt x="-299" y="20429"/>
                      <a:pt x="5540" y="26333"/>
                      <a:pt x="12793" y="264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BDDC899C-A4F3-4ABF-91E3-3988191FE3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6772" y="3969799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1"/>
                      <a:pt x="19100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E3FC8573-5B7A-437C-9FEF-A9950C535A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6375" y="3970393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8"/>
                      <a:pt x="11603" y="237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A79A9A5E-9025-4045-B1C5-310ACAFA77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6125" y="3970841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69D89C2-7826-448E-A5D3-42825DD5B9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6026" y="3972030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6" y="20465"/>
                      <a:pt x="20231" y="15869"/>
                      <a:pt x="20231" y="10200"/>
                    </a:cubicBezTo>
                    <a:cubicBezTo>
                      <a:pt x="20231" y="4532"/>
                      <a:pt x="15636" y="-64"/>
                      <a:pt x="9967" y="-64"/>
                    </a:cubicBezTo>
                    <a:cubicBezTo>
                      <a:pt x="4297" y="-64"/>
                      <a:pt x="-298" y="4532"/>
                      <a:pt x="-298" y="10200"/>
                    </a:cubicBezTo>
                    <a:cubicBezTo>
                      <a:pt x="-298" y="15869"/>
                      <a:pt x="4297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E27B7281-86EB-4FD4-BAA9-ED62947E82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6074" y="3973071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713E7B74-42C2-46DD-B5B2-E44F07A35F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6122" y="3973816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96F3E095-A6C4-4E87-8EA9-9A711240F1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5874" y="3974707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9A6DEBC5-455D-458A-80E6-29083D0655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6368" y="3976344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2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53E96BF9-2824-499E-AA07-AFFAA56319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6418" y="3978100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0 h 9103"/>
                  <a:gd name="connsiteX2" fmla="*/ 3822 w 9966"/>
                  <a:gd name="connsiteY2" fmla="*/ 11 h 9103"/>
                  <a:gd name="connsiteX3" fmla="*/ -298 w 9966"/>
                  <a:gd name="connsiteY3" fmla="*/ 4130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6"/>
                      <a:pt x="9669" y="4130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0"/>
                    </a:cubicBezTo>
                    <a:cubicBezTo>
                      <a:pt x="-298" y="6841"/>
                      <a:pt x="1900" y="9039"/>
                      <a:pt x="4612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C1F3AF5E-BD5E-4524-A46C-2E16CF0121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6761" y="3978727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1C5FC69E-9C54-4C4A-A31A-86B3693861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7108" y="3979914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DC5D72DA-3BA5-4310-9AE0-30A7643885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7456" y="3981253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F03C5804-05B5-4615-B8D6-40F678F063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3093" y="4101153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CA616711-3E87-4C6C-B24E-C88ED2C02F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60161" y="4099219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A3330432-5686-40D6-9376-69BE87831A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7835" y="4098624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70BEEA9C-DE94-41B9-A912-38592D46CD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5504" y="409669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96501BDA-2255-4B9B-9CAB-C1FA8C6CE1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3172" y="4095351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2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7A3E4004-77DC-49CD-A244-6547E360CE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0692" y="409371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4B033530-CFB9-48EA-BF29-E3FB6866BE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8657" y="4092674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E93159D2-D56A-4BE7-9036-2DA5972F82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6623" y="4091485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5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4"/>
                      <a:pt x="-215" y="4118"/>
                      <a:pt x="-297" y="9458"/>
                    </a:cubicBezTo>
                    <a:cubicBezTo>
                      <a:pt x="-298" y="9556"/>
                      <a:pt x="-298" y="9654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7BF9CF44-EA5B-4CCB-99AE-E26818003B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4590" y="4090739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C390677F-A601-40C4-B4D2-16FB345C4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2258" y="4089401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8"/>
                      <a:pt x="11603" y="237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2B175B79-5F88-4005-9CD6-2DC47C42A1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0671" y="4088806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1F7DFADF-6CA3-4832-807B-9AC12126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8636" y="4087764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49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3D0C0EEB-BF7D-458A-88FD-42EF14271A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6305" y="408597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2C6AE27A-AE30-46B1-B967-C1ACA4904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5312" y="408672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CD554493-892F-4A19-B924-9725FD4628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3426" y="4085236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C9C186CC-5F7B-4CAC-9FC0-19FCAC1907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2136" y="408508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27ECF0EF-7536-425A-9D75-AC0231F99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0698" y="4084789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BE5CCE0C-A30C-40F2-BB2E-B42CB0C0C9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9705" y="4084789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769DEBDB-8310-4A55-A23A-DF9C89CD05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8415" y="4084492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3FE07747-0939-48CF-BDE2-C494E4C821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7422" y="4084492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56CE11BF-FFB1-4108-9A6B-882523DB1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6727" y="4084789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D3E84611-1D99-4075-A569-5889F50A8B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6180" y="408508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C03C7410-1A22-4D68-9051-1CF7F53FF0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5485" y="4085236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2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B86F9757-1D60-40AB-AA98-8883247F79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5385" y="408672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AC40F473-10BA-4992-BD03-F7BFFCEAA4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4392" y="408597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367E854F-B857-4870-B187-CA4D6E92D6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4739" y="4087764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49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B6E00020-9589-4FE7-AA3E-2CF045421A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4489" y="4088212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0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FAC98F6-E5B4-443E-B11B-6C4ABEFE6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4390" y="4089401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8"/>
                      <a:pt x="11603" y="237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E41FB333-80F1-4C25-9371-911D211183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4438" y="4090442"/>
                <a:ext cx="21718" cy="21718"/>
              </a:xfrm>
              <a:custGeom>
                <a:avLst/>
                <a:gdLst>
                  <a:gd name="connsiteX0" fmla="*/ 10561 w 21718"/>
                  <a:gd name="connsiteY0" fmla="*/ 21655 h 21718"/>
                  <a:gd name="connsiteX1" fmla="*/ 21421 w 21718"/>
                  <a:gd name="connsiteY1" fmla="*/ 10795 h 21718"/>
                  <a:gd name="connsiteX2" fmla="*/ 10561 w 21718"/>
                  <a:gd name="connsiteY2" fmla="*/ -64 h 21718"/>
                  <a:gd name="connsiteX3" fmla="*/ -298 w 21718"/>
                  <a:gd name="connsiteY3" fmla="*/ 10795 h 21718"/>
                  <a:gd name="connsiteX4" fmla="*/ 10561 w 21718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8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A5A3BDD9-477A-4E6D-B24C-66BB638D02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4782" y="4091485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5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4"/>
                      <a:pt x="-215" y="4118"/>
                      <a:pt x="-296" y="9458"/>
                    </a:cubicBezTo>
                    <a:cubicBezTo>
                      <a:pt x="-298" y="9556"/>
                      <a:pt x="-298" y="9654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06ADF75A-EB09-4702-9DEE-20B58B1C2E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4830" y="4092674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4CF66893-0F93-4253-86F7-E1F3258188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4881" y="409371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6B335F02-C4CD-41BD-B603-9529898AB6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5078" y="4095054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DDB417C-2EC9-4C23-9D62-D30160D90A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5424" y="4097107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0 h 9103"/>
                  <a:gd name="connsiteX2" fmla="*/ 3822 w 9966"/>
                  <a:gd name="connsiteY2" fmla="*/ 11 h 9103"/>
                  <a:gd name="connsiteX3" fmla="*/ -298 w 9966"/>
                  <a:gd name="connsiteY3" fmla="*/ 4130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6"/>
                      <a:pt x="9669" y="4130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0"/>
                    </a:cubicBezTo>
                    <a:cubicBezTo>
                      <a:pt x="-298" y="6841"/>
                      <a:pt x="1900" y="9039"/>
                      <a:pt x="4612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71A20258-859A-42B9-8095-ED7F3051A3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6070" y="4098624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52DF5E6C-58C5-4A10-8234-1AAB6223AE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6408" y="4099219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13148A68-0F2B-4EFC-AEA0-C92F4A4B18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7356" y="4101153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C105F364-E678-4B18-BC35-DBB72CF5D7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4086" y="422060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974B8D3B-B7E5-445F-863C-EA4F4E1FB3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1457" y="4218672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CC35768A-F890-4A68-9A8A-8F4F27CFD5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9125" y="4217334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F54A5486-0C97-4485-9935-B623CD1B77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6497" y="4215697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FF157C9-BBD6-4BBD-9611-A75B5F9907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4165" y="4214359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2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C4985D31-AF91-4204-932F-B5BA2F53B2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1685" y="4212722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297626A4-865C-4316-969B-AE62DD708B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9650" y="4211681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5284C1FC-D88B-4098-A0CB-CAF13E0605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44" y="420912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4A2E076F-A706-4019-9CC8-C2DE83CE2C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5285" y="420945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FDF99CCD-FFCB-48CC-8A5A-099E26F2F3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2953" y="4208110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687F130A-3D47-422D-A59D-B735390C1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1068" y="4207070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0 w 26479"/>
                  <a:gd name="connsiteY1" fmla="*/ 13324 h 26479"/>
                  <a:gd name="connsiteX2" fmla="*/ 13090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3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B9F5BE08-4800-48CA-9676-EFD0E6EC09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9016" y="4204706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034B8A1E-BA7B-4806-84AE-8892C57087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7298" y="420573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6A03329E-AA68-404C-AF57-11F1DAC7BB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5115" y="4204095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183FB479-7BD9-4B5A-BE2E-14674B494A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3378" y="4203499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84ED2998-2071-4300-B9B9-0BB765DFB2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1790" y="4202607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F6C340FC-E9EA-4991-AEF7-2D9A4E4193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0500" y="4202458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C95FE5BB-8A06-4BD7-9732-4354883CCA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9061" y="4202755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C08BF827-2BC8-4EF2-BF10-C667B6FE9F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7771" y="4202160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BC3A7617-67AF-4E6F-8453-78791EEB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6779" y="4202160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C1EAC3F4-223E-483E-A2FF-3732A426B2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5786" y="4202160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74B755C5-9834-4759-AB4A-9066BD2335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5090" y="4202755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61ACE0C9-1D9A-4FA7-A23D-E1FC18AD60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4544" y="4202458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B0BB78AB-6BB2-4FF9-B587-E320652B04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3848" y="4202607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5D05579-7BAB-4685-9099-D213F5720A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3451" y="4203499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65339AA-79E4-4EE7-BB92-C29C790A8C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3202" y="4204095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D0F4926F-3B33-4282-A593-B0307E2ECB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3400" y="420602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A2173E09-6873-48EC-B0FB-6FC372F532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2407" y="420498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01CE779B-F2AA-4D51-A3AA-CCABAD28CA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2753" y="4206771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49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5527FBE1-6727-4EA5-8F83-CBB7C779A3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3099" y="4208110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F18F2A7F-45F9-406A-8477-9311570884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3147" y="4208855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83740E37-56F2-4442-AC39-630DF6B2F9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3419" y="420912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8FE0508C-8D76-4E6E-BDF2-4F101BEF16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3838" y="4211681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17264207-E08E-4ED5-A7EE-157F015C5C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3889" y="4212722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D75B1ED1-BF23-4AB0-940F-B2D71F1CEB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4383" y="4214359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2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C961FFF-5DF6-499F-AC64-953020F6D1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4730" y="4215697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29C4A80F-A756-403A-8FD2-D8EB7C772C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5076" y="4217631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F74D0CB7-5F1A-4A99-8FBD-9B0A0C803A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5719" y="4218672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793A4382-D737-4219-8488-44D89533AF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6362" y="422060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3FAADB79-1197-47A9-BCDA-26537A8D96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3194" y="4338275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6B32E903-ED1D-4E68-8BF5-49B6B6310E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0416" y="4336639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A95FC08C-1174-47E3-A16B-3A1E34D2B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7787" y="4334556"/>
                <a:ext cx="8628" cy="8627"/>
              </a:xfrm>
              <a:custGeom>
                <a:avLst/>
                <a:gdLst>
                  <a:gd name="connsiteX0" fmla="*/ 4016 w 8628"/>
                  <a:gd name="connsiteY0" fmla="*/ 8564 h 8627"/>
                  <a:gd name="connsiteX1" fmla="*/ 8331 w 8628"/>
                  <a:gd name="connsiteY1" fmla="*/ 4250 h 8627"/>
                  <a:gd name="connsiteX2" fmla="*/ 4016 w 8628"/>
                  <a:gd name="connsiteY2" fmla="*/ -64 h 8627"/>
                  <a:gd name="connsiteX3" fmla="*/ -298 w 8628"/>
                  <a:gd name="connsiteY3" fmla="*/ 4250 h 8627"/>
                  <a:gd name="connsiteX4" fmla="*/ 4016 w 8628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7">
                    <a:moveTo>
                      <a:pt x="4016" y="8564"/>
                    </a:moveTo>
                    <a:cubicBezTo>
                      <a:pt x="6399" y="8564"/>
                      <a:pt x="8331" y="6632"/>
                      <a:pt x="8331" y="4250"/>
                    </a:cubicBezTo>
                    <a:cubicBezTo>
                      <a:pt x="8331" y="1867"/>
                      <a:pt x="6399" y="-64"/>
                      <a:pt x="4016" y="-64"/>
                    </a:cubicBezTo>
                    <a:cubicBezTo>
                      <a:pt x="1634" y="-64"/>
                      <a:pt x="-298" y="1867"/>
                      <a:pt x="-298" y="4250"/>
                    </a:cubicBezTo>
                    <a:cubicBezTo>
                      <a:pt x="-298" y="6632"/>
                      <a:pt x="1634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992D16B9-5388-41EF-8EB9-FD10CD1ECE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5604" y="4333665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62DE96FA-3349-441A-BA19-565C92B486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3198" y="4331306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2E547925-E314-4B8F-A56A-45646B462C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0642" y="4330688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A8F915B-ABD5-4783-8E0F-321E890EF0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8237" y="4328133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7D79E98A-6ABA-4F5D-BAEB-717C31D138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5979" y="432786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73C1EE43-408D-42A0-B574-5151A46E43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3649" y="4326820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7167F46F-B123-4591-83B7-8D90D40753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1615" y="4325779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49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201590BB-72A0-4E9E-B628-5FE4EFBB72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9283" y="432444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D241B26B-524C-4A4E-A1DC-608E10076B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7397" y="4323251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C91CBF15-258B-4329-B020-03280F5D89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5364" y="4322506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23349AA-CEFE-43C1-8DBD-FC22F99286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3478" y="4321466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26E1CDDC-1C42-41CF-A92E-C212AA4FD6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1742" y="4321167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CE9EB9BB-2FF7-4948-8C05-700D50E739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0154" y="4319680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4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9F80AAB4-A3C9-4520-9288-7274950991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8418" y="4319531"/>
                <a:ext cx="39569" cy="39569"/>
              </a:xfrm>
              <a:custGeom>
                <a:avLst/>
                <a:gdLst>
                  <a:gd name="connsiteX0" fmla="*/ 19487 w 39569"/>
                  <a:gd name="connsiteY0" fmla="*/ 39506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6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6"/>
                    </a:moveTo>
                    <a:cubicBezTo>
                      <a:pt x="30414" y="39506"/>
                      <a:pt x="39272" y="30648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8"/>
                      <a:pt x="8560" y="39506"/>
                      <a:pt x="19487" y="3950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338C2AED-9C93-41D0-B989-58C06B60F2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7127" y="431893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7B009E36-29F0-41F3-873E-9BA6985BE7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6134" y="431893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41CC0786-83BB-4CD2-9885-6D5AD9AD1E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4844" y="4318639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E8784603-0A93-4185-A63E-B367AC2802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3851" y="4318639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C6FB6FB2-1DC1-4CC6-AF47-E916CD09D9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3156" y="431893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7DAA260F-7D55-4920-971F-C46BEB0283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2462" y="4319531"/>
                <a:ext cx="39569" cy="39569"/>
              </a:xfrm>
              <a:custGeom>
                <a:avLst/>
                <a:gdLst>
                  <a:gd name="connsiteX0" fmla="*/ 19487 w 39569"/>
                  <a:gd name="connsiteY0" fmla="*/ 39506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6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6"/>
                    </a:moveTo>
                    <a:cubicBezTo>
                      <a:pt x="30414" y="39506"/>
                      <a:pt x="39272" y="30648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8"/>
                      <a:pt x="8560" y="39506"/>
                      <a:pt x="19487" y="3950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20F56D82-287E-4852-9018-F70DD66915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2211" y="4319680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5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9B0EE9EB-A742-4941-A1BF-1E0A618717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1815" y="4321167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5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D8213BF7-B469-467E-9B2F-496AAE79F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1566" y="4321466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8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63595AD4-4CB5-429D-B05A-7A894D54B4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1466" y="4322506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303D632A-51DA-49AB-8E2D-9292289A5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1217" y="4323102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D160177F-2545-495B-BA42-F43CD6D690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1414" y="432444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0AD8A7D-A9F7-4665-9317-1E8C0E495C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1463" y="4325482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917C0803-A27C-4DBF-9689-582C2BB2F3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1808" y="4326820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1"/>
                      <a:pt x="19100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0C4605F0-32CC-4C3F-94D3-2A8E154558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2154" y="432786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0D4C5C05-469E-46B9-B0E6-B8716B5A46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425" y="4328133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F4EC3B3F-2581-4252-B23E-068DE8A86F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2844" y="4330688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18A18C04-B467-4568-9FC3-690ABF3D06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2896" y="4331729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72E62FD0-C2ED-4626-9C97-E0683224A3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3837" y="4333665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6AB1095A-424F-4861-8311-470D9DB32D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4035" y="4334556"/>
                <a:ext cx="8627" cy="8627"/>
              </a:xfrm>
              <a:custGeom>
                <a:avLst/>
                <a:gdLst>
                  <a:gd name="connsiteX0" fmla="*/ 4016 w 8627"/>
                  <a:gd name="connsiteY0" fmla="*/ 8564 h 8627"/>
                  <a:gd name="connsiteX1" fmla="*/ 8330 w 8627"/>
                  <a:gd name="connsiteY1" fmla="*/ 4250 h 8627"/>
                  <a:gd name="connsiteX2" fmla="*/ 4016 w 8627"/>
                  <a:gd name="connsiteY2" fmla="*/ -64 h 8627"/>
                  <a:gd name="connsiteX3" fmla="*/ -298 w 8627"/>
                  <a:gd name="connsiteY3" fmla="*/ 4250 h 8627"/>
                  <a:gd name="connsiteX4" fmla="*/ 4016 w 8627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7">
                    <a:moveTo>
                      <a:pt x="4016" y="8564"/>
                    </a:moveTo>
                    <a:cubicBezTo>
                      <a:pt x="6398" y="8564"/>
                      <a:pt x="8330" y="6632"/>
                      <a:pt x="8330" y="4250"/>
                    </a:cubicBezTo>
                    <a:cubicBezTo>
                      <a:pt x="8330" y="1867"/>
                      <a:pt x="6398" y="-64"/>
                      <a:pt x="4016" y="-64"/>
                    </a:cubicBezTo>
                    <a:cubicBezTo>
                      <a:pt x="1633" y="-64"/>
                      <a:pt x="-298" y="1867"/>
                      <a:pt x="-298" y="4250"/>
                    </a:cubicBezTo>
                    <a:cubicBezTo>
                      <a:pt x="-298" y="6632"/>
                      <a:pt x="1633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0CE104B7-64A1-4A8F-90D2-7D10FC9EC1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4379" y="4336341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F5FACE08-9C66-468C-8DC0-7FA439637F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5025" y="4337977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C9D5A09D-2327-40F7-B59C-83D3BC66A9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5079" y="4458175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D0D1F204-55F2-46FA-971D-B775D47DFA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2147" y="4456241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316C8947-6F05-4727-9AD7-8BF94B1E61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9521" y="4454756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86E9D6D2-B603-4634-B747-60874117A0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6892" y="4452821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C194644-A782-4146-8A08-A42D189D65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4561" y="4451482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ECE531FC-A1BC-42CB-9670-1192BCE68A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1932" y="4449845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9635E799-BD46-47A8-9A16-A295A95188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9601" y="4448506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5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4"/>
                      <a:pt x="-215" y="4118"/>
                      <a:pt x="-297" y="9458"/>
                    </a:cubicBezTo>
                    <a:cubicBezTo>
                      <a:pt x="-298" y="9556"/>
                      <a:pt x="-298" y="9654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EAC92C91-7830-4879-B49C-EA2143949E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6972" y="444687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E8E49ADC-244D-4D17-B6B2-1E85295E95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4641" y="4445828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F4B682CB-566C-432E-AABF-C1C41B372A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2310" y="4444489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195D3701-49A6-4968-81BC-78CC6EE710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0276" y="444374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250C030C-57FB-4AB5-B0E8-753E950FB9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7647" y="4441811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A964C057-3AE3-4890-B578-EE25AD5E26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5761" y="4440622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66C94E89-6875-4B61-901F-F7A51EE4C6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3728" y="4440175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4B82E43A-252B-4191-864A-350DAC0CEB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1693" y="4438836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E751F8D4-40FA-4F09-906E-C68C6B2FCF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0105" y="4437944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E36034B1-03FE-4ED1-9AA4-DE7AAB3F47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8518" y="4437498"/>
                <a:ext cx="41652" cy="41652"/>
              </a:xfrm>
              <a:custGeom>
                <a:avLst/>
                <a:gdLst>
                  <a:gd name="connsiteX0" fmla="*/ 20380 w 41652"/>
                  <a:gd name="connsiteY0" fmla="*/ 41588 h 41652"/>
                  <a:gd name="connsiteX1" fmla="*/ 41354 w 41652"/>
                  <a:gd name="connsiteY1" fmla="*/ 20911 h 41652"/>
                  <a:gd name="connsiteX2" fmla="*/ 20677 w 41652"/>
                  <a:gd name="connsiteY2" fmla="*/ -63 h 41652"/>
                  <a:gd name="connsiteX3" fmla="*/ -297 w 41652"/>
                  <a:gd name="connsiteY3" fmla="*/ 20614 h 41652"/>
                  <a:gd name="connsiteX4" fmla="*/ -298 w 41652"/>
                  <a:gd name="connsiteY4" fmla="*/ 20762 h 41652"/>
                  <a:gd name="connsiteX5" fmla="*/ 20380 w 41652"/>
                  <a:gd name="connsiteY5" fmla="*/ 41588 h 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52" h="41652">
                    <a:moveTo>
                      <a:pt x="20380" y="41588"/>
                    </a:moveTo>
                    <a:cubicBezTo>
                      <a:pt x="31882" y="41670"/>
                      <a:pt x="41272" y="32413"/>
                      <a:pt x="41354" y="20911"/>
                    </a:cubicBezTo>
                    <a:cubicBezTo>
                      <a:pt x="41436" y="9409"/>
                      <a:pt x="32179" y="19"/>
                      <a:pt x="20677" y="-63"/>
                    </a:cubicBezTo>
                    <a:cubicBezTo>
                      <a:pt x="9175" y="-146"/>
                      <a:pt x="-215" y="9112"/>
                      <a:pt x="-297" y="20614"/>
                    </a:cubicBezTo>
                    <a:cubicBezTo>
                      <a:pt x="-298" y="20663"/>
                      <a:pt x="-298" y="20712"/>
                      <a:pt x="-298" y="20762"/>
                    </a:cubicBezTo>
                    <a:cubicBezTo>
                      <a:pt x="-298" y="32206"/>
                      <a:pt x="8936" y="41506"/>
                      <a:pt x="20380" y="415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CD00BEDD-A925-4051-8538-13B3142308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6781" y="4436902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6AE32D3E-AFD8-4960-9663-F4D612391B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5491" y="4436307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6A8A6F2B-3AA2-4882-AEB3-2DCAE4A250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4200" y="443601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5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0"/>
                      <a:pt x="44032" y="22249"/>
                    </a:cubicBezTo>
                    <a:cubicBezTo>
                      <a:pt x="44114" y="10008"/>
                      <a:pt x="34257" y="18"/>
                      <a:pt x="22016" y="-64"/>
                    </a:cubicBezTo>
                    <a:cubicBezTo>
                      <a:pt x="9775" y="-145"/>
                      <a:pt x="-215" y="9712"/>
                      <a:pt x="-297" y="21953"/>
                    </a:cubicBezTo>
                    <a:cubicBezTo>
                      <a:pt x="-298" y="22051"/>
                      <a:pt x="-298" y="22150"/>
                      <a:pt x="-297" y="22249"/>
                    </a:cubicBezTo>
                    <a:cubicBezTo>
                      <a:pt x="-216" y="34375"/>
                      <a:pt x="9593" y="44184"/>
                      <a:pt x="21719" y="442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061B7B4F-EE7B-4346-9505-8BA39FFFBB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3208" y="443601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5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0"/>
                      <a:pt x="44032" y="22249"/>
                    </a:cubicBezTo>
                    <a:cubicBezTo>
                      <a:pt x="44114" y="10008"/>
                      <a:pt x="34257" y="18"/>
                      <a:pt x="22016" y="-64"/>
                    </a:cubicBezTo>
                    <a:cubicBezTo>
                      <a:pt x="9775" y="-145"/>
                      <a:pt x="-215" y="9712"/>
                      <a:pt x="-297" y="21953"/>
                    </a:cubicBezTo>
                    <a:cubicBezTo>
                      <a:pt x="-298" y="22051"/>
                      <a:pt x="-298" y="22150"/>
                      <a:pt x="-297" y="22249"/>
                    </a:cubicBezTo>
                    <a:cubicBezTo>
                      <a:pt x="-216" y="34375"/>
                      <a:pt x="9593" y="44184"/>
                      <a:pt x="21719" y="442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F48EBE3C-70BC-413A-A0C3-E67C9FD348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2215" y="443601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5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0"/>
                      <a:pt x="44032" y="22249"/>
                    </a:cubicBezTo>
                    <a:cubicBezTo>
                      <a:pt x="44114" y="10008"/>
                      <a:pt x="34257" y="18"/>
                      <a:pt x="22016" y="-64"/>
                    </a:cubicBezTo>
                    <a:cubicBezTo>
                      <a:pt x="9775" y="-145"/>
                      <a:pt x="-215" y="9712"/>
                      <a:pt x="-297" y="21953"/>
                    </a:cubicBezTo>
                    <a:cubicBezTo>
                      <a:pt x="-298" y="22051"/>
                      <a:pt x="-298" y="22150"/>
                      <a:pt x="-297" y="22249"/>
                    </a:cubicBezTo>
                    <a:cubicBezTo>
                      <a:pt x="-216" y="34375"/>
                      <a:pt x="9593" y="44184"/>
                      <a:pt x="21719" y="442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34FD6628-FB4D-48F4-85C1-72FAF9BC26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1520" y="4436307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E425B566-DB1D-4D88-B9EE-80B127D868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0825" y="4436902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AB3B1177-D758-4B67-A121-7E561355D1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0576" y="4437498"/>
                <a:ext cx="41652" cy="41652"/>
              </a:xfrm>
              <a:custGeom>
                <a:avLst/>
                <a:gdLst>
                  <a:gd name="connsiteX0" fmla="*/ 20380 w 41652"/>
                  <a:gd name="connsiteY0" fmla="*/ 41588 h 41652"/>
                  <a:gd name="connsiteX1" fmla="*/ 41355 w 41652"/>
                  <a:gd name="connsiteY1" fmla="*/ 20911 h 41652"/>
                  <a:gd name="connsiteX2" fmla="*/ 20678 w 41652"/>
                  <a:gd name="connsiteY2" fmla="*/ -63 h 41652"/>
                  <a:gd name="connsiteX3" fmla="*/ -297 w 41652"/>
                  <a:gd name="connsiteY3" fmla="*/ 20614 h 41652"/>
                  <a:gd name="connsiteX4" fmla="*/ -298 w 41652"/>
                  <a:gd name="connsiteY4" fmla="*/ 20762 h 41652"/>
                  <a:gd name="connsiteX5" fmla="*/ 20380 w 41652"/>
                  <a:gd name="connsiteY5" fmla="*/ 41588 h 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52" h="41652">
                    <a:moveTo>
                      <a:pt x="20380" y="41588"/>
                    </a:moveTo>
                    <a:cubicBezTo>
                      <a:pt x="31882" y="41670"/>
                      <a:pt x="41272" y="32413"/>
                      <a:pt x="41355" y="20911"/>
                    </a:cubicBezTo>
                    <a:cubicBezTo>
                      <a:pt x="41436" y="9409"/>
                      <a:pt x="32180" y="19"/>
                      <a:pt x="20678" y="-63"/>
                    </a:cubicBezTo>
                    <a:cubicBezTo>
                      <a:pt x="9176" y="-146"/>
                      <a:pt x="-214" y="9112"/>
                      <a:pt x="-297" y="20614"/>
                    </a:cubicBezTo>
                    <a:cubicBezTo>
                      <a:pt x="-297" y="20663"/>
                      <a:pt x="-298" y="20712"/>
                      <a:pt x="-298" y="20762"/>
                    </a:cubicBezTo>
                    <a:cubicBezTo>
                      <a:pt x="-298" y="32206"/>
                      <a:pt x="8936" y="41506"/>
                      <a:pt x="20380" y="415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E0883A1E-FBF3-4D42-816E-9BDCB1C128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0178" y="4437944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1AB4A0C9-0789-4949-B8E7-8DA62F0384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9781" y="4438836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0C130226-BF73-405E-9F2C-1A3494A687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9830" y="4440175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5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CAB53B7A-CE86-420A-B0ED-69C446D368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9878" y="4440622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17760442-D3BF-4404-B91E-357516790C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9778" y="4441811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664C3968-4DAC-4E6D-B5A3-97AD5AE5D2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0421" y="444374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1A67C67D-7348-4E7E-A553-CC3D29091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0470" y="4444489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75CA795D-498F-4290-8634-DE0584E42D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0816" y="4445828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1"/>
                      <a:pt x="19100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EA0EAA4F-DA02-4A9B-9495-A51060D8B5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1162" y="444687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155C8EF1-281E-42BE-B770-46886A83F4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1434" y="4447140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F40A75CD-82D8-46EE-AF70-40AD7CF806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2152" y="4449845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644DB683-DF16-45C2-8BA7-B1A89CA89C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2423" y="4450314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1EB92AEE-0655-4579-AFD8-5D34EEB08E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3140" y="4452821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0E570C56-ECF0-428D-BCC4-09F5B69DAB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3782" y="4454756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679D17C8-1A97-49CF-B43D-D1118DFA71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4132" y="4455943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583D2171-6EC6-42CA-B7F9-0578E01CD3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5371" y="4458175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B68E127E-4624-4DF3-B039-860DBE16F5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3740" y="4575992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780637BF-911D-4848-AF1C-8ABD8054DF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1111" y="4574356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F0F1CEE0-7934-45EC-86A2-9EF45A1BD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8482" y="4572719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196130DE-2CE7-45FC-946C-1E719D73D9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5853" y="4571083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4CB275D1-BF62-4620-801B-0612C8004A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5015" y="4570041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9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20D88418-0950-4A72-908F-4A1E237421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0892" y="4568108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DB14C4DE-CD7A-446C-BEC6-045CD2BF9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8561" y="4566768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9F6A63E0-4C1F-4612-B826-455287C1FE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5931" y="4565132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3870E7E-4112-4054-A87D-D48FD05927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3600" y="4563793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49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8B7A21EB-B7B7-4826-A858-F88FCACE44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1268" y="456275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6FB45312-33E4-448A-B47D-A9C1CB4740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8640" y="4560818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77C5179E-C57A-4C32-BFFE-1DA1AB151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6457" y="4559480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2E4237FB-9E74-4BE4-9A88-09B71FB49D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4422" y="4558290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7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0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7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8"/>
                      <a:pt x="8095" y="37720"/>
                      <a:pt x="18447" y="3772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EC7FDEB8-65D8-4C12-A883-0031FF269C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2090" y="4556951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ADD2C06C-2BA3-439F-8AC8-30F0418D7A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0057" y="4556207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3" y="42183"/>
                      <a:pt x="41950" y="32726"/>
                      <a:pt x="41950" y="21060"/>
                    </a:cubicBezTo>
                    <a:cubicBezTo>
                      <a:pt x="41950" y="9393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ECC4F61F-8FEC-48F2-859E-8BF79BC458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8469" y="4555315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1809F92B-D98F-428D-BF74-1E3FDB293F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6733" y="4554868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0B7AA895-2F7D-4081-8900-EA12D690A1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5145" y="4554273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B7897249-B72F-4921-AC82-A581E12292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3557" y="4553530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8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1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6"/>
                      <a:pt x="23355" y="475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B7EC6B1D-A6B6-47BB-A134-848BE6C3D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2565" y="4553530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8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1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6"/>
                      <a:pt x="23355" y="475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4E0712FE-68FE-49EE-8384-F34C6FBB27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1126" y="4553232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776CFF91-C1F3-4106-B1D3-7991D2A4E9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0133" y="4553232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4A59CACF-9198-4723-86BE-BD8573657E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9586" y="4553530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8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1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6"/>
                      <a:pt x="23355" y="475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5959C42B-DECF-4AE4-87C7-EE8E452E1A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9189" y="4554273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0183F90C-D3E3-431C-9BF9-77A8652AB4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8493" y="4554571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6" name="Freeform: Shape 2135">
                <a:extLst>
                  <a:ext uri="{FF2B5EF4-FFF2-40B4-BE49-F238E27FC236}">
                    <a16:creationId xmlns:a16="http://schemas.microsoft.com/office/drawing/2014/main" id="{4C5E401B-BA0A-4DA3-8B52-D82BFECAE4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8541" y="4555315"/>
                <a:ext cx="43735" cy="43735"/>
              </a:xfrm>
              <a:custGeom>
                <a:avLst/>
                <a:gdLst>
                  <a:gd name="connsiteX0" fmla="*/ 21422 w 43735"/>
                  <a:gd name="connsiteY0" fmla="*/ 43671 h 43735"/>
                  <a:gd name="connsiteX1" fmla="*/ 43437 w 43735"/>
                  <a:gd name="connsiteY1" fmla="*/ 21952 h 43735"/>
                  <a:gd name="connsiteX2" fmla="*/ 21718 w 43735"/>
                  <a:gd name="connsiteY2" fmla="*/ -64 h 43735"/>
                  <a:gd name="connsiteX3" fmla="*/ -297 w 43735"/>
                  <a:gd name="connsiteY3" fmla="*/ 21655 h 43735"/>
                  <a:gd name="connsiteX4" fmla="*/ -297 w 43735"/>
                  <a:gd name="connsiteY4" fmla="*/ 21952 h 43735"/>
                  <a:gd name="connsiteX5" fmla="*/ 21422 w 43735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5">
                    <a:moveTo>
                      <a:pt x="21422" y="43671"/>
                    </a:moveTo>
                    <a:cubicBezTo>
                      <a:pt x="33499" y="43753"/>
                      <a:pt x="43356" y="34029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1"/>
                      <a:pt x="21422" y="436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7" name="Freeform: Shape 2136">
                <a:extLst>
                  <a:ext uri="{FF2B5EF4-FFF2-40B4-BE49-F238E27FC236}">
                    <a16:creationId xmlns:a16="http://schemas.microsoft.com/office/drawing/2014/main" id="{9E52F148-C766-455D-AA89-3850390ADE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8145" y="4556207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2" y="42183"/>
                      <a:pt x="41949" y="32726"/>
                      <a:pt x="41949" y="21060"/>
                    </a:cubicBezTo>
                    <a:cubicBezTo>
                      <a:pt x="41949" y="9393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8" name="Freeform: Shape 2137">
                <a:extLst>
                  <a:ext uri="{FF2B5EF4-FFF2-40B4-BE49-F238E27FC236}">
                    <a16:creationId xmlns:a16="http://schemas.microsoft.com/office/drawing/2014/main" id="{95FA96E2-B4D4-41ED-A30E-7EDDEE47BC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8193" y="4556951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9" name="Freeform: Shape 2138">
                <a:extLst>
                  <a:ext uri="{FF2B5EF4-FFF2-40B4-BE49-F238E27FC236}">
                    <a16:creationId xmlns:a16="http://schemas.microsoft.com/office/drawing/2014/main" id="{0527453A-44A4-4B8F-A870-08173B420C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8240" y="4557695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5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0" name="Freeform: Shape 2139">
                <a:extLst>
                  <a:ext uri="{FF2B5EF4-FFF2-40B4-BE49-F238E27FC236}">
                    <a16:creationId xmlns:a16="http://schemas.microsoft.com/office/drawing/2014/main" id="{BC5DDDDF-C413-4CED-9949-2EEDD31DE8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8588" y="4559480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8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1" name="Freeform: Shape 2140">
                <a:extLst>
                  <a:ext uri="{FF2B5EF4-FFF2-40B4-BE49-F238E27FC236}">
                    <a16:creationId xmlns:a16="http://schemas.microsoft.com/office/drawing/2014/main" id="{33AE6A0D-75EC-4E5E-9308-19A3B4DD8B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8785" y="4560818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2" name="Freeform: Shape 2141">
                <a:extLst>
                  <a:ext uri="{FF2B5EF4-FFF2-40B4-BE49-F238E27FC236}">
                    <a16:creationId xmlns:a16="http://schemas.microsoft.com/office/drawing/2014/main" id="{019EAABD-179B-44FE-8DCA-98D3F9FD8E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9429" y="456275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3" name="Freeform: Shape 2142">
                <a:extLst>
                  <a:ext uri="{FF2B5EF4-FFF2-40B4-BE49-F238E27FC236}">
                    <a16:creationId xmlns:a16="http://schemas.microsoft.com/office/drawing/2014/main" id="{257B4450-C9B5-4544-947A-F0BDD3B4D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9477" y="4563496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4" name="Freeform: Shape 2143">
                <a:extLst>
                  <a:ext uri="{FF2B5EF4-FFF2-40B4-BE49-F238E27FC236}">
                    <a16:creationId xmlns:a16="http://schemas.microsoft.com/office/drawing/2014/main" id="{515007B1-642E-4D16-B96F-98B6C17D67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0122" y="4565132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5" name="Freeform: Shape 2144">
                <a:extLst>
                  <a:ext uri="{FF2B5EF4-FFF2-40B4-BE49-F238E27FC236}">
                    <a16:creationId xmlns:a16="http://schemas.microsoft.com/office/drawing/2014/main" id="{1984A1DC-B0A8-4F70-BD73-91FEC08F3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0468" y="4566471"/>
                <a:ext cx="21718" cy="21718"/>
              </a:xfrm>
              <a:custGeom>
                <a:avLst/>
                <a:gdLst>
                  <a:gd name="connsiteX0" fmla="*/ 10561 w 21718"/>
                  <a:gd name="connsiteY0" fmla="*/ 21655 h 21718"/>
                  <a:gd name="connsiteX1" fmla="*/ 21421 w 21718"/>
                  <a:gd name="connsiteY1" fmla="*/ 10795 h 21718"/>
                  <a:gd name="connsiteX2" fmla="*/ 10561 w 21718"/>
                  <a:gd name="connsiteY2" fmla="*/ -64 h 21718"/>
                  <a:gd name="connsiteX3" fmla="*/ -298 w 21718"/>
                  <a:gd name="connsiteY3" fmla="*/ 10795 h 21718"/>
                  <a:gd name="connsiteX4" fmla="*/ 10561 w 21718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8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6" name="Freeform: Shape 2145">
                <a:extLst>
                  <a:ext uri="{FF2B5EF4-FFF2-40B4-BE49-F238E27FC236}">
                    <a16:creationId xmlns:a16="http://schemas.microsoft.com/office/drawing/2014/main" id="{E904199B-E9C3-4C27-8B08-D40AE25CCC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1111" y="4568108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7" name="Freeform: Shape 2146">
                <a:extLst>
                  <a:ext uri="{FF2B5EF4-FFF2-40B4-BE49-F238E27FC236}">
                    <a16:creationId xmlns:a16="http://schemas.microsoft.com/office/drawing/2014/main" id="{D3F13176-C715-4728-BBE4-09777AC2F2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1309" y="4569149"/>
                <a:ext cx="16066" cy="16066"/>
              </a:xfrm>
              <a:custGeom>
                <a:avLst/>
                <a:gdLst>
                  <a:gd name="connsiteX0" fmla="*/ 7735 w 16066"/>
                  <a:gd name="connsiteY0" fmla="*/ 16002 h 16066"/>
                  <a:gd name="connsiteX1" fmla="*/ 15767 w 16066"/>
                  <a:gd name="connsiteY1" fmla="*/ 8118 h 16066"/>
                  <a:gd name="connsiteX2" fmla="*/ 7884 w 16066"/>
                  <a:gd name="connsiteY2" fmla="*/ -63 h 16066"/>
                  <a:gd name="connsiteX3" fmla="*/ -296 w 16066"/>
                  <a:gd name="connsiteY3" fmla="*/ 7820 h 16066"/>
                  <a:gd name="connsiteX4" fmla="*/ 7587 w 16066"/>
                  <a:gd name="connsiteY4" fmla="*/ 16001 h 16066"/>
                  <a:gd name="connsiteX5" fmla="*/ 7734 w 16066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6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8" name="Freeform: Shape 2147">
                <a:extLst>
                  <a:ext uri="{FF2B5EF4-FFF2-40B4-BE49-F238E27FC236}">
                    <a16:creationId xmlns:a16="http://schemas.microsoft.com/office/drawing/2014/main" id="{6AF5E1B0-5568-439D-B3AF-BC479C59AC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2101" y="4571083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9" name="Freeform: Shape 2148">
                <a:extLst>
                  <a:ext uri="{FF2B5EF4-FFF2-40B4-BE49-F238E27FC236}">
                    <a16:creationId xmlns:a16="http://schemas.microsoft.com/office/drawing/2014/main" id="{51CC363E-B7FC-438D-B9E5-6437AA1F8F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2744" y="4572719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0" name="Freeform: Shape 2149">
                <a:extLst>
                  <a:ext uri="{FF2B5EF4-FFF2-40B4-BE49-F238E27FC236}">
                    <a16:creationId xmlns:a16="http://schemas.microsoft.com/office/drawing/2014/main" id="{86F41ADA-4864-404F-8C84-0B41BF18F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3387" y="4574356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1" name="Freeform: Shape 2150">
                <a:extLst>
                  <a:ext uri="{FF2B5EF4-FFF2-40B4-BE49-F238E27FC236}">
                    <a16:creationId xmlns:a16="http://schemas.microsoft.com/office/drawing/2014/main" id="{09C15216-1A09-4FBE-8E7F-0DB76A7BA3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3734" y="4575694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2" name="Freeform: Shape 2151">
                <a:extLst>
                  <a:ext uri="{FF2B5EF4-FFF2-40B4-BE49-F238E27FC236}">
                    <a16:creationId xmlns:a16="http://schemas.microsoft.com/office/drawing/2014/main" id="{8309B11E-09CB-4EE3-8F82-6EFE5C80D5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6072" y="4696189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3" name="Freeform: Shape 2152">
                <a:extLst>
                  <a:ext uri="{FF2B5EF4-FFF2-40B4-BE49-F238E27FC236}">
                    <a16:creationId xmlns:a16="http://schemas.microsoft.com/office/drawing/2014/main" id="{8FEAC940-EF4C-4130-A3D5-64963E840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3139" y="4694255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4" name="Freeform: Shape 2153">
                <a:extLst>
                  <a:ext uri="{FF2B5EF4-FFF2-40B4-BE49-F238E27FC236}">
                    <a16:creationId xmlns:a16="http://schemas.microsoft.com/office/drawing/2014/main" id="{E7F4ED00-185D-4C45-8A1F-45ADA4569F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0513" y="4692770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5" name="Freeform: Shape 2154">
                <a:extLst>
                  <a:ext uri="{FF2B5EF4-FFF2-40B4-BE49-F238E27FC236}">
                    <a16:creationId xmlns:a16="http://schemas.microsoft.com/office/drawing/2014/main" id="{2EB830E3-9B7E-4943-84EC-D392C2EF0B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7885" y="4690836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6" name="Freeform: Shape 2155">
                <a:extLst>
                  <a:ext uri="{FF2B5EF4-FFF2-40B4-BE49-F238E27FC236}">
                    <a16:creationId xmlns:a16="http://schemas.microsoft.com/office/drawing/2014/main" id="{D5744EC1-6BE9-4B0F-980D-183CEA206F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5183" y="4688328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7" name="Freeform: Shape 2156">
                <a:extLst>
                  <a:ext uri="{FF2B5EF4-FFF2-40B4-BE49-F238E27FC236}">
                    <a16:creationId xmlns:a16="http://schemas.microsoft.com/office/drawing/2014/main" id="{432A65B2-76A9-4912-852B-E27077F3A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2628" y="4687710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8" name="Freeform: Shape 2157">
                <a:extLst>
                  <a:ext uri="{FF2B5EF4-FFF2-40B4-BE49-F238E27FC236}">
                    <a16:creationId xmlns:a16="http://schemas.microsoft.com/office/drawing/2014/main" id="{9E628320-BD28-4799-99EB-ADB64715FB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9851" y="4686073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9" name="Freeform: Shape 2158">
                <a:extLst>
                  <a:ext uri="{FF2B5EF4-FFF2-40B4-BE49-F238E27FC236}">
                    <a16:creationId xmlns:a16="http://schemas.microsoft.com/office/drawing/2014/main" id="{25EB4C13-71B4-4E4F-9CA4-86E60B5632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7222" y="4684437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8"/>
                      <a:pt x="11603" y="237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0" name="Freeform: Shape 2159">
                <a:extLst>
                  <a:ext uri="{FF2B5EF4-FFF2-40B4-BE49-F238E27FC236}">
                    <a16:creationId xmlns:a16="http://schemas.microsoft.com/office/drawing/2014/main" id="{24F09425-EBCA-4516-B253-F18FEABE39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5039" y="4683099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0 w 26479"/>
                  <a:gd name="connsiteY1" fmla="*/ 13324 h 26479"/>
                  <a:gd name="connsiteX2" fmla="*/ 13090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3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1" name="Freeform: Shape 2160">
                <a:extLst>
                  <a:ext uri="{FF2B5EF4-FFF2-40B4-BE49-F238E27FC236}">
                    <a16:creationId xmlns:a16="http://schemas.microsoft.com/office/drawing/2014/main" id="{9CFB0D7E-08CA-4017-9681-5C069D8610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2261" y="468146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2" name="Freeform: Shape 2161">
                <a:extLst>
                  <a:ext uri="{FF2B5EF4-FFF2-40B4-BE49-F238E27FC236}">
                    <a16:creationId xmlns:a16="http://schemas.microsoft.com/office/drawing/2014/main" id="{179E89F8-089E-403C-BB94-70655FC042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9632" y="4679826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3" name="Freeform: Shape 2162">
                <a:extLst>
                  <a:ext uri="{FF2B5EF4-FFF2-40B4-BE49-F238E27FC236}">
                    <a16:creationId xmlns:a16="http://schemas.microsoft.com/office/drawing/2014/main" id="{EE8A0EA0-0AD0-48F8-A476-9CE00F9148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7449" y="4678487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4" name="Freeform: Shape 2163">
                <a:extLst>
                  <a:ext uri="{FF2B5EF4-FFF2-40B4-BE49-F238E27FC236}">
                    <a16:creationId xmlns:a16="http://schemas.microsoft.com/office/drawing/2014/main" id="{B9210277-C410-4376-B2FC-35A3B81CB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5117" y="4676702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4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5" name="Freeform: Shape 2164">
                <a:extLst>
                  <a:ext uri="{FF2B5EF4-FFF2-40B4-BE49-F238E27FC236}">
                    <a16:creationId xmlns:a16="http://schemas.microsoft.com/office/drawing/2014/main" id="{FF972F50-9B3B-48B2-948E-9908860C2D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2786" y="4675661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6" name="Freeform: Shape 2165">
                <a:extLst>
                  <a:ext uri="{FF2B5EF4-FFF2-40B4-BE49-F238E27FC236}">
                    <a16:creationId xmlns:a16="http://schemas.microsoft.com/office/drawing/2014/main" id="{6499145C-5F07-4025-A859-DC5958DE29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0752" y="4674916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7" name="Freeform: Shape 2166">
                <a:extLst>
                  <a:ext uri="{FF2B5EF4-FFF2-40B4-BE49-F238E27FC236}">
                    <a16:creationId xmlns:a16="http://schemas.microsoft.com/office/drawing/2014/main" id="{C504D8AE-71A5-41FB-9B83-DB94E88694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8718" y="4673875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8" name="Freeform: Shape 2167">
                <a:extLst>
                  <a:ext uri="{FF2B5EF4-FFF2-40B4-BE49-F238E27FC236}">
                    <a16:creationId xmlns:a16="http://schemas.microsoft.com/office/drawing/2014/main" id="{0A55FED8-F2B0-4857-AFE3-B0075B7A98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6832" y="4672686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4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6"/>
                      <a:pt x="-216" y="10311"/>
                      <a:pt x="-297" y="23292"/>
                    </a:cubicBezTo>
                    <a:cubicBezTo>
                      <a:pt x="-298" y="23391"/>
                      <a:pt x="-298" y="23489"/>
                      <a:pt x="-297" y="23588"/>
                    </a:cubicBezTo>
                    <a:cubicBezTo>
                      <a:pt x="-297" y="36487"/>
                      <a:pt x="10159" y="46944"/>
                      <a:pt x="23058" y="469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9" name="Freeform: Shape 2168">
                <a:extLst>
                  <a:ext uri="{FF2B5EF4-FFF2-40B4-BE49-F238E27FC236}">
                    <a16:creationId xmlns:a16="http://schemas.microsoft.com/office/drawing/2014/main" id="{73CA24D1-6608-45DD-8E09-24237C82C2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4799" y="4671941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0" name="Freeform: Shape 2169">
                <a:extLst>
                  <a:ext uri="{FF2B5EF4-FFF2-40B4-BE49-F238E27FC236}">
                    <a16:creationId xmlns:a16="http://schemas.microsoft.com/office/drawing/2014/main" id="{93C05B00-56BD-4063-BEDA-5349F866C7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3508" y="4671347"/>
                <a:ext cx="49685" cy="49685"/>
              </a:xfrm>
              <a:custGeom>
                <a:avLst/>
                <a:gdLst>
                  <a:gd name="connsiteX0" fmla="*/ 24397 w 49685"/>
                  <a:gd name="connsiteY0" fmla="*/ 49621 h 49685"/>
                  <a:gd name="connsiteX1" fmla="*/ 49387 w 49685"/>
                  <a:gd name="connsiteY1" fmla="*/ 24927 h 49685"/>
                  <a:gd name="connsiteX2" fmla="*/ 24693 w 49685"/>
                  <a:gd name="connsiteY2" fmla="*/ -64 h 49685"/>
                  <a:gd name="connsiteX3" fmla="*/ -297 w 49685"/>
                  <a:gd name="connsiteY3" fmla="*/ 24630 h 49685"/>
                  <a:gd name="connsiteX4" fmla="*/ -297 w 49685"/>
                  <a:gd name="connsiteY4" fmla="*/ 24927 h 49685"/>
                  <a:gd name="connsiteX5" fmla="*/ 24397 w 49685"/>
                  <a:gd name="connsiteY5" fmla="*/ 49621 h 4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85" h="49685">
                    <a:moveTo>
                      <a:pt x="24397" y="49621"/>
                    </a:moveTo>
                    <a:cubicBezTo>
                      <a:pt x="38117" y="49703"/>
                      <a:pt x="49305" y="38647"/>
                      <a:pt x="49387" y="24927"/>
                    </a:cubicBezTo>
                    <a:cubicBezTo>
                      <a:pt x="49469" y="11207"/>
                      <a:pt x="38413" y="18"/>
                      <a:pt x="24693" y="-64"/>
                    </a:cubicBezTo>
                    <a:cubicBezTo>
                      <a:pt x="10973" y="-146"/>
                      <a:pt x="-216" y="10910"/>
                      <a:pt x="-297" y="24630"/>
                    </a:cubicBezTo>
                    <a:cubicBezTo>
                      <a:pt x="-298" y="24729"/>
                      <a:pt x="-298" y="24828"/>
                      <a:pt x="-297" y="24927"/>
                    </a:cubicBezTo>
                    <a:cubicBezTo>
                      <a:pt x="-297" y="38565"/>
                      <a:pt x="10758" y="49621"/>
                      <a:pt x="24397" y="496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1" name="Freeform: Shape 2170">
                <a:extLst>
                  <a:ext uri="{FF2B5EF4-FFF2-40B4-BE49-F238E27FC236}">
                    <a16:creationId xmlns:a16="http://schemas.microsoft.com/office/drawing/2014/main" id="{BECBF043-110E-4BA5-B761-397BC98FE1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1921" y="4670901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3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0" y="50729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2" name="Freeform: Shape 2171">
                <a:extLst>
                  <a:ext uri="{FF2B5EF4-FFF2-40B4-BE49-F238E27FC236}">
                    <a16:creationId xmlns:a16="http://schemas.microsoft.com/office/drawing/2014/main" id="{0C7A15F6-A7C4-4AD3-AEAC-28159E9ED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0482" y="4670603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3" name="Freeform: Shape 2172">
                <a:extLst>
                  <a:ext uri="{FF2B5EF4-FFF2-40B4-BE49-F238E27FC236}">
                    <a16:creationId xmlns:a16="http://schemas.microsoft.com/office/drawing/2014/main" id="{7EAC8B2F-5669-4DFF-9801-4073BF41B8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9489" y="4670603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4" name="Freeform: Shape 2173">
                <a:extLst>
                  <a:ext uri="{FF2B5EF4-FFF2-40B4-BE49-F238E27FC236}">
                    <a16:creationId xmlns:a16="http://schemas.microsoft.com/office/drawing/2014/main" id="{2756BD6C-5071-40CC-9589-75866EB694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8496" y="4670603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5" name="Freeform: Shape 2174">
                <a:extLst>
                  <a:ext uri="{FF2B5EF4-FFF2-40B4-BE49-F238E27FC236}">
                    <a16:creationId xmlns:a16="http://schemas.microsoft.com/office/drawing/2014/main" id="{8AD7F9EE-B9C9-46FE-8749-7C85457EBB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7950" y="4670901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3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0" y="50729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6" name="Freeform: Shape 2175">
                <a:extLst>
                  <a:ext uri="{FF2B5EF4-FFF2-40B4-BE49-F238E27FC236}">
                    <a16:creationId xmlns:a16="http://schemas.microsoft.com/office/drawing/2014/main" id="{AB8D947D-3832-4CC2-850A-34058420C6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7255" y="4671049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5" y="50135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7" name="Freeform: Shape 2176">
                <a:extLst>
                  <a:ext uri="{FF2B5EF4-FFF2-40B4-BE49-F238E27FC236}">
                    <a16:creationId xmlns:a16="http://schemas.microsoft.com/office/drawing/2014/main" id="{9EAEB927-5624-4C01-835E-CE4BA88F17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6857" y="4671941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8" name="Freeform: Shape 2177">
                <a:extLst>
                  <a:ext uri="{FF2B5EF4-FFF2-40B4-BE49-F238E27FC236}">
                    <a16:creationId xmlns:a16="http://schemas.microsoft.com/office/drawing/2014/main" id="{867AE30F-05AC-4EDD-B6CE-3FF122074E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6905" y="4672686"/>
                <a:ext cx="47008" cy="47007"/>
              </a:xfrm>
              <a:custGeom>
                <a:avLst/>
                <a:gdLst>
                  <a:gd name="connsiteX0" fmla="*/ 23058 w 47008"/>
                  <a:gd name="connsiteY0" fmla="*/ 46943 h 47007"/>
                  <a:gd name="connsiteX1" fmla="*/ 46710 w 47008"/>
                  <a:gd name="connsiteY1" fmla="*/ 23588 h 47007"/>
                  <a:gd name="connsiteX2" fmla="*/ 23355 w 47008"/>
                  <a:gd name="connsiteY2" fmla="*/ -64 h 47007"/>
                  <a:gd name="connsiteX3" fmla="*/ -297 w 47008"/>
                  <a:gd name="connsiteY3" fmla="*/ 23292 h 47007"/>
                  <a:gd name="connsiteX4" fmla="*/ -297 w 47008"/>
                  <a:gd name="connsiteY4" fmla="*/ 23588 h 47007"/>
                  <a:gd name="connsiteX5" fmla="*/ 23058 w 47008"/>
                  <a:gd name="connsiteY5" fmla="*/ 46944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8" h="47007">
                    <a:moveTo>
                      <a:pt x="23058" y="46943"/>
                    </a:moveTo>
                    <a:cubicBezTo>
                      <a:pt x="36039" y="47025"/>
                      <a:pt x="46628" y="36569"/>
                      <a:pt x="46710" y="23588"/>
                    </a:cubicBezTo>
                    <a:cubicBezTo>
                      <a:pt x="46792" y="10608"/>
                      <a:pt x="36336" y="18"/>
                      <a:pt x="23355" y="-64"/>
                    </a:cubicBezTo>
                    <a:cubicBezTo>
                      <a:pt x="10374" y="-146"/>
                      <a:pt x="-214" y="10311"/>
                      <a:pt x="-297" y="23292"/>
                    </a:cubicBezTo>
                    <a:cubicBezTo>
                      <a:pt x="-298" y="23391"/>
                      <a:pt x="-298" y="23489"/>
                      <a:pt x="-297" y="23588"/>
                    </a:cubicBezTo>
                    <a:cubicBezTo>
                      <a:pt x="-297" y="36487"/>
                      <a:pt x="10160" y="46944"/>
                      <a:pt x="23058" y="469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9" name="Freeform: Shape 2178">
                <a:extLst>
                  <a:ext uri="{FF2B5EF4-FFF2-40B4-BE49-F238E27FC236}">
                    <a16:creationId xmlns:a16="http://schemas.microsoft.com/office/drawing/2014/main" id="{35CCAA44-D757-418D-B2B2-1D41D4E35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6805" y="4673875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0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60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0" name="Freeform: Shape 2179">
                <a:extLst>
                  <a:ext uri="{FF2B5EF4-FFF2-40B4-BE49-F238E27FC236}">
                    <a16:creationId xmlns:a16="http://schemas.microsoft.com/office/drawing/2014/main" id="{4364C045-1BFD-448A-8832-1360CF978F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6854" y="4674916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7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1" name="Freeform: Shape 2180">
                <a:extLst>
                  <a:ext uri="{FF2B5EF4-FFF2-40B4-BE49-F238E27FC236}">
                    <a16:creationId xmlns:a16="http://schemas.microsoft.com/office/drawing/2014/main" id="{13163AEA-7CB0-47F9-AED3-8603E0B266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6902" y="4675661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2" name="Freeform: Shape 2181">
                <a:extLst>
                  <a:ext uri="{FF2B5EF4-FFF2-40B4-BE49-F238E27FC236}">
                    <a16:creationId xmlns:a16="http://schemas.microsoft.com/office/drawing/2014/main" id="{5387A0C6-34F5-408A-B2D5-3265AFAFA1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7248" y="4676702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5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3" name="Freeform: Shape 2182">
                <a:extLst>
                  <a:ext uri="{FF2B5EF4-FFF2-40B4-BE49-F238E27FC236}">
                    <a16:creationId xmlns:a16="http://schemas.microsoft.com/office/drawing/2014/main" id="{68BF6F6A-656A-4619-A119-6CF74B696A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7595" y="4678487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8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4" name="Freeform: Shape 2183">
                <a:extLst>
                  <a:ext uri="{FF2B5EF4-FFF2-40B4-BE49-F238E27FC236}">
                    <a16:creationId xmlns:a16="http://schemas.microsoft.com/office/drawing/2014/main" id="{84276041-C75A-401B-BB5F-612AD81A97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7793" y="4679826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854EB220-C5C1-4557-8528-2E21853890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8436" y="468175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180CED71-8157-4841-B9C6-867B3A84C4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8784" y="4682801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49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C37CA2B8-B818-490E-8C00-430F19EB1B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9426" y="4684437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8"/>
                      <a:pt x="11603" y="237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708B923C-74DF-4A2A-BE6B-2B5A88C0C4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0070" y="4686073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6" y="20465"/>
                      <a:pt x="20231" y="15869"/>
                      <a:pt x="20231" y="10200"/>
                    </a:cubicBezTo>
                    <a:cubicBezTo>
                      <a:pt x="20231" y="4532"/>
                      <a:pt x="15636" y="-64"/>
                      <a:pt x="9967" y="-64"/>
                    </a:cubicBezTo>
                    <a:cubicBezTo>
                      <a:pt x="4297" y="-64"/>
                      <a:pt x="-298" y="4532"/>
                      <a:pt x="-298" y="10200"/>
                    </a:cubicBezTo>
                    <a:cubicBezTo>
                      <a:pt x="-298" y="15869"/>
                      <a:pt x="4297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72A782F9-C875-484C-9E1B-B28915A5B6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0416" y="4687412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C0361D20-811B-4823-876D-232111672A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0909" y="468875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E5AA1D97-67FD-40EE-91D2-EE57CF22C4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852" y="469068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114AE295-65B1-4148-93DF-BEBDB7336A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2422" y="4691551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2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3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2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26127B2C-CD45-4737-8C92-426391EF11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3138" y="4693958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F3FF7F0C-AF71-4A3E-A581-F0B237F517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4377" y="4696189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DFF2924E-DDC3-463F-A8A8-19A91D0C49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5179" y="4814304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C1972691-3C29-4BAF-AC3A-2D323EBE33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2104" y="4812370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A4BCD260-4C0C-42A3-BCF5-61E35A14F0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9475" y="481073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8060ADB2-39C9-4676-A748-764FAAB867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6845" y="4809097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BC276B7E-267C-4523-AB6A-9CA10F0D85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4069" y="4807163"/>
                <a:ext cx="16065" cy="16066"/>
              </a:xfrm>
              <a:custGeom>
                <a:avLst/>
                <a:gdLst>
                  <a:gd name="connsiteX0" fmla="*/ 7734 w 16065"/>
                  <a:gd name="connsiteY0" fmla="*/ 16002 h 16066"/>
                  <a:gd name="connsiteX1" fmla="*/ 15767 w 16065"/>
                  <a:gd name="connsiteY1" fmla="*/ 8118 h 16066"/>
                  <a:gd name="connsiteX2" fmla="*/ 7884 w 16065"/>
                  <a:gd name="connsiteY2" fmla="*/ -63 h 16066"/>
                  <a:gd name="connsiteX3" fmla="*/ -296 w 16065"/>
                  <a:gd name="connsiteY3" fmla="*/ 7820 h 16066"/>
                  <a:gd name="connsiteX4" fmla="*/ 7587 w 16065"/>
                  <a:gd name="connsiteY4" fmla="*/ 16001 h 16066"/>
                  <a:gd name="connsiteX5" fmla="*/ 7734 w 16065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6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1F1B09CB-6036-4E4E-B984-DC4174F557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1586" y="4805528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5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4"/>
                      <a:pt x="-215" y="4118"/>
                      <a:pt x="-297" y="9458"/>
                    </a:cubicBezTo>
                    <a:cubicBezTo>
                      <a:pt x="-298" y="9556"/>
                      <a:pt x="-298" y="9654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25753BDE-0FC8-4FC1-8A1D-4496D609C7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8957" y="4803892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2" name="Freeform: Shape 2201">
                <a:extLst>
                  <a:ext uri="{FF2B5EF4-FFF2-40B4-BE49-F238E27FC236}">
                    <a16:creationId xmlns:a16="http://schemas.microsoft.com/office/drawing/2014/main" id="{179AEEB2-EC9D-4861-9307-8F546000D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6627" y="4802850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3" name="Freeform: Shape 2202">
                <a:extLst>
                  <a:ext uri="{FF2B5EF4-FFF2-40B4-BE49-F238E27FC236}">
                    <a16:creationId xmlns:a16="http://schemas.microsoft.com/office/drawing/2014/main" id="{A8028930-CE82-4FDE-AE8F-99FD3BBE9F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3980" y="4799743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4" name="Freeform: Shape 2203">
                <a:extLst>
                  <a:ext uri="{FF2B5EF4-FFF2-40B4-BE49-F238E27FC236}">
                    <a16:creationId xmlns:a16="http://schemas.microsoft.com/office/drawing/2014/main" id="{FF43172E-EEBF-4FA3-A011-EDAD1F7C26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1368" y="4799280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CEC0BA8E-A43B-4EBE-9858-E665345704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8739" y="4797644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6" name="Freeform: Shape 2205">
                <a:extLst>
                  <a:ext uri="{FF2B5EF4-FFF2-40B4-BE49-F238E27FC236}">
                    <a16:creationId xmlns:a16="http://schemas.microsoft.com/office/drawing/2014/main" id="{ADCEAA17-FAF8-4115-BA73-F7A56AC11B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6407" y="4796305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7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0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7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8"/>
                      <a:pt x="8095" y="37720"/>
                      <a:pt x="18447" y="3772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7" name="Freeform: Shape 2206">
                <a:extLst>
                  <a:ext uri="{FF2B5EF4-FFF2-40B4-BE49-F238E27FC236}">
                    <a16:creationId xmlns:a16="http://schemas.microsoft.com/office/drawing/2014/main" id="{73CB66E0-C016-4013-892A-D286A671BA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3778" y="4794668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8" name="Freeform: Shape 2207">
                <a:extLst>
                  <a:ext uri="{FF2B5EF4-FFF2-40B4-BE49-F238E27FC236}">
                    <a16:creationId xmlns:a16="http://schemas.microsoft.com/office/drawing/2014/main" id="{30009859-AFCF-4BD9-93AA-69F6BB842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1447" y="4793329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9" name="Freeform: Shape 2208">
                <a:extLst>
                  <a:ext uri="{FF2B5EF4-FFF2-40B4-BE49-F238E27FC236}">
                    <a16:creationId xmlns:a16="http://schemas.microsoft.com/office/drawing/2014/main" id="{7AAA3913-41BC-4E87-8C96-C17AEF3C98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9413" y="4792585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0" name="Freeform: Shape 2209">
                <a:extLst>
                  <a:ext uri="{FF2B5EF4-FFF2-40B4-BE49-F238E27FC236}">
                    <a16:creationId xmlns:a16="http://schemas.microsoft.com/office/drawing/2014/main" id="{01CCB0E9-0CAA-495E-B282-FBAE5167B7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7082" y="4791246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1" name="Freeform: Shape 2210">
                <a:extLst>
                  <a:ext uri="{FF2B5EF4-FFF2-40B4-BE49-F238E27FC236}">
                    <a16:creationId xmlns:a16="http://schemas.microsoft.com/office/drawing/2014/main" id="{F81CC0A4-5358-4523-B121-8EDB548C5F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5196" y="4790057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5" y="50135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2" name="Freeform: Shape 2211">
                <a:extLst>
                  <a:ext uri="{FF2B5EF4-FFF2-40B4-BE49-F238E27FC236}">
                    <a16:creationId xmlns:a16="http://schemas.microsoft.com/office/drawing/2014/main" id="{E04914A6-D6B6-462C-B77A-4C1714213C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3460" y="4789610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3" name="Freeform: Shape 2212">
                <a:extLst>
                  <a:ext uri="{FF2B5EF4-FFF2-40B4-BE49-F238E27FC236}">
                    <a16:creationId xmlns:a16="http://schemas.microsoft.com/office/drawing/2014/main" id="{B489C1C8-4FB8-441B-9681-4CC640BCDF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1574" y="4788420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6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4" name="Freeform: Shape 2213">
                <a:extLst>
                  <a:ext uri="{FF2B5EF4-FFF2-40B4-BE49-F238E27FC236}">
                    <a16:creationId xmlns:a16="http://schemas.microsoft.com/office/drawing/2014/main" id="{D27A0087-1C56-4B04-B1EA-9DC45A86DC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0136" y="4788271"/>
                <a:ext cx="54148" cy="54148"/>
              </a:xfrm>
              <a:custGeom>
                <a:avLst/>
                <a:gdLst>
                  <a:gd name="connsiteX0" fmla="*/ 26777 w 54148"/>
                  <a:gd name="connsiteY0" fmla="*/ 54084 h 54148"/>
                  <a:gd name="connsiteX1" fmla="*/ 53851 w 54148"/>
                  <a:gd name="connsiteY1" fmla="*/ 27010 h 54148"/>
                  <a:gd name="connsiteX2" fmla="*/ 26777 w 54148"/>
                  <a:gd name="connsiteY2" fmla="*/ -64 h 54148"/>
                  <a:gd name="connsiteX3" fmla="*/ -298 w 54148"/>
                  <a:gd name="connsiteY3" fmla="*/ 27010 h 54148"/>
                  <a:gd name="connsiteX4" fmla="*/ 26777 w 54148"/>
                  <a:gd name="connsiteY4" fmla="*/ 54084 h 5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48" h="54148">
                    <a:moveTo>
                      <a:pt x="26777" y="54084"/>
                    </a:moveTo>
                    <a:cubicBezTo>
                      <a:pt x="41729" y="54084"/>
                      <a:pt x="53851" y="41963"/>
                      <a:pt x="53851" y="27010"/>
                    </a:cubicBezTo>
                    <a:cubicBezTo>
                      <a:pt x="53851" y="12058"/>
                      <a:pt x="41729" y="-64"/>
                      <a:pt x="26777" y="-64"/>
                    </a:cubicBezTo>
                    <a:cubicBezTo>
                      <a:pt x="11824" y="-64"/>
                      <a:pt x="-298" y="12057"/>
                      <a:pt x="-298" y="27010"/>
                    </a:cubicBezTo>
                    <a:cubicBezTo>
                      <a:pt x="-298" y="41963"/>
                      <a:pt x="11824" y="54084"/>
                      <a:pt x="26777" y="540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5" name="Freeform: Shape 2214">
                <a:extLst>
                  <a:ext uri="{FF2B5EF4-FFF2-40B4-BE49-F238E27FC236}">
                    <a16:creationId xmlns:a16="http://schemas.microsoft.com/office/drawing/2014/main" id="{4F596CE5-5888-4CC7-97A4-00B94BFF55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8846" y="4787974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6" name="Freeform: Shape 2215">
                <a:extLst>
                  <a:ext uri="{FF2B5EF4-FFF2-40B4-BE49-F238E27FC236}">
                    <a16:creationId xmlns:a16="http://schemas.microsoft.com/office/drawing/2014/main" id="{8872DC25-CECE-4DA4-A424-50C015A599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7555" y="4787379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6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6"/>
                      <a:pt x="-216" y="12242"/>
                      <a:pt x="-297" y="27606"/>
                    </a:cubicBezTo>
                    <a:cubicBezTo>
                      <a:pt x="-298" y="27705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7" name="Freeform: Shape 2216">
                <a:extLst>
                  <a:ext uri="{FF2B5EF4-FFF2-40B4-BE49-F238E27FC236}">
                    <a16:creationId xmlns:a16="http://schemas.microsoft.com/office/drawing/2014/main" id="{2131F259-D0D6-40D6-B40A-844B70DC2E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6562" y="4787379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6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6"/>
                      <a:pt x="-216" y="12242"/>
                      <a:pt x="-297" y="27606"/>
                    </a:cubicBezTo>
                    <a:cubicBezTo>
                      <a:pt x="-298" y="27705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8" name="Freeform: Shape 2217">
                <a:extLst>
                  <a:ext uri="{FF2B5EF4-FFF2-40B4-BE49-F238E27FC236}">
                    <a16:creationId xmlns:a16="http://schemas.microsoft.com/office/drawing/2014/main" id="{2E7FAD22-F11E-4B74-9DCA-CF61147EC4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5867" y="4787974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9" name="Freeform: Shape 2218">
                <a:extLst>
                  <a:ext uri="{FF2B5EF4-FFF2-40B4-BE49-F238E27FC236}">
                    <a16:creationId xmlns:a16="http://schemas.microsoft.com/office/drawing/2014/main" id="{86178978-B8F7-4CA9-8FAA-59DAA4450D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5618" y="4788420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6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0" name="Freeform: Shape 2219">
                <a:extLst>
                  <a:ext uri="{FF2B5EF4-FFF2-40B4-BE49-F238E27FC236}">
                    <a16:creationId xmlns:a16="http://schemas.microsoft.com/office/drawing/2014/main" id="{BAB99092-062C-4151-8E53-C1335D4C2D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5221" y="4789312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1" name="Freeform: Shape 2220">
                <a:extLst>
                  <a:ext uri="{FF2B5EF4-FFF2-40B4-BE49-F238E27FC236}">
                    <a16:creationId xmlns:a16="http://schemas.microsoft.com/office/drawing/2014/main" id="{8B4AC796-91B5-49F4-80AF-6740BCB371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5269" y="4790057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3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9" y="50298"/>
                      <a:pt x="49901" y="39109"/>
                      <a:pt x="49983" y="25225"/>
                    </a:cubicBezTo>
                    <a:cubicBezTo>
                      <a:pt x="50064" y="11340"/>
                      <a:pt x="38876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6" y="50135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2" name="Freeform: Shape 2221">
                <a:extLst>
                  <a:ext uri="{FF2B5EF4-FFF2-40B4-BE49-F238E27FC236}">
                    <a16:creationId xmlns:a16="http://schemas.microsoft.com/office/drawing/2014/main" id="{78CAAFAC-05FD-4C11-8D69-3920FC0598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5169" y="4791246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1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3" name="Freeform: Shape 2222">
                <a:extLst>
                  <a:ext uri="{FF2B5EF4-FFF2-40B4-BE49-F238E27FC236}">
                    <a16:creationId xmlns:a16="http://schemas.microsoft.com/office/drawing/2014/main" id="{41FCB65F-6F95-44CB-B481-B597BE548D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5218" y="4792287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6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4" name="Freeform: Shape 2223">
                <a:extLst>
                  <a:ext uri="{FF2B5EF4-FFF2-40B4-BE49-F238E27FC236}">
                    <a16:creationId xmlns:a16="http://schemas.microsoft.com/office/drawing/2014/main" id="{73E81E46-4101-40D5-812F-CA2E71F12A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5563" y="4793329"/>
                <a:ext cx="43735" cy="43735"/>
              </a:xfrm>
              <a:custGeom>
                <a:avLst/>
                <a:gdLst>
                  <a:gd name="connsiteX0" fmla="*/ 21422 w 43735"/>
                  <a:gd name="connsiteY0" fmla="*/ 43671 h 43735"/>
                  <a:gd name="connsiteX1" fmla="*/ 43437 w 43735"/>
                  <a:gd name="connsiteY1" fmla="*/ 21952 h 43735"/>
                  <a:gd name="connsiteX2" fmla="*/ 21718 w 43735"/>
                  <a:gd name="connsiteY2" fmla="*/ -64 h 43735"/>
                  <a:gd name="connsiteX3" fmla="*/ -297 w 43735"/>
                  <a:gd name="connsiteY3" fmla="*/ 21655 h 43735"/>
                  <a:gd name="connsiteX4" fmla="*/ -297 w 43735"/>
                  <a:gd name="connsiteY4" fmla="*/ 21952 h 43735"/>
                  <a:gd name="connsiteX5" fmla="*/ 21422 w 43735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5">
                    <a:moveTo>
                      <a:pt x="21422" y="43671"/>
                    </a:moveTo>
                    <a:cubicBezTo>
                      <a:pt x="33499" y="43753"/>
                      <a:pt x="43356" y="34029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1"/>
                      <a:pt x="21422" y="436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5" name="Freeform: Shape 2224">
                <a:extLst>
                  <a:ext uri="{FF2B5EF4-FFF2-40B4-BE49-F238E27FC236}">
                    <a16:creationId xmlns:a16="http://schemas.microsoft.com/office/drawing/2014/main" id="{D8AFD4AA-667F-466C-969F-DA269002C3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5909" y="4794668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6" name="Freeform: Shape 2225">
                <a:extLst>
                  <a:ext uri="{FF2B5EF4-FFF2-40B4-BE49-F238E27FC236}">
                    <a16:creationId xmlns:a16="http://schemas.microsoft.com/office/drawing/2014/main" id="{BBDE2A1A-3CC8-442D-A4E6-AB137D137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6255" y="4795709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5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7" name="Freeform: Shape 2226">
                <a:extLst>
                  <a:ext uri="{FF2B5EF4-FFF2-40B4-BE49-F238E27FC236}">
                    <a16:creationId xmlns:a16="http://schemas.microsoft.com/office/drawing/2014/main" id="{55C542F5-C557-4270-A32D-573C5C01F4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6899" y="4797644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8" name="Freeform: Shape 2227">
                <a:extLst>
                  <a:ext uri="{FF2B5EF4-FFF2-40B4-BE49-F238E27FC236}">
                    <a16:creationId xmlns:a16="http://schemas.microsoft.com/office/drawing/2014/main" id="{23FE4420-7930-48CA-A53F-10861772BD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7246" y="4799131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9" name="Freeform: Shape 2228">
                <a:extLst>
                  <a:ext uri="{FF2B5EF4-FFF2-40B4-BE49-F238E27FC236}">
                    <a16:creationId xmlns:a16="http://schemas.microsoft.com/office/drawing/2014/main" id="{2C28DCF4-FA10-4FD9-8EFD-0645E1857D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7443" y="480002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0" name="Freeform: Shape 2229">
                <a:extLst>
                  <a:ext uri="{FF2B5EF4-FFF2-40B4-BE49-F238E27FC236}">
                    <a16:creationId xmlns:a16="http://schemas.microsoft.com/office/drawing/2014/main" id="{9B282C55-E0DE-4187-BFE0-028DAB9929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8533" y="4802255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0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1" name="Freeform: Shape 2230">
                <a:extLst>
                  <a:ext uri="{FF2B5EF4-FFF2-40B4-BE49-F238E27FC236}">
                    <a16:creationId xmlns:a16="http://schemas.microsoft.com/office/drawing/2014/main" id="{73AC04DC-61FA-41B8-A302-E8FE1979F3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9177" y="4803892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2" name="Freeform: Shape 2231">
                <a:extLst>
                  <a:ext uri="{FF2B5EF4-FFF2-40B4-BE49-F238E27FC236}">
                    <a16:creationId xmlns:a16="http://schemas.microsoft.com/office/drawing/2014/main" id="{1B23E45B-7C2F-47C4-9DE0-6E9B792538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9819" y="4805528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5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4"/>
                      <a:pt x="-215" y="4118"/>
                      <a:pt x="-296" y="9458"/>
                    </a:cubicBezTo>
                    <a:cubicBezTo>
                      <a:pt x="-298" y="9556"/>
                      <a:pt x="-298" y="9654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3" name="Freeform: Shape 2232">
                <a:extLst>
                  <a:ext uri="{FF2B5EF4-FFF2-40B4-BE49-F238E27FC236}">
                    <a16:creationId xmlns:a16="http://schemas.microsoft.com/office/drawing/2014/main" id="{381DA1BB-0F41-4706-8AAA-ED3A7BE5EB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0315" y="4807163"/>
                <a:ext cx="16066" cy="16066"/>
              </a:xfrm>
              <a:custGeom>
                <a:avLst/>
                <a:gdLst>
                  <a:gd name="connsiteX0" fmla="*/ 7735 w 16066"/>
                  <a:gd name="connsiteY0" fmla="*/ 16002 h 16066"/>
                  <a:gd name="connsiteX1" fmla="*/ 15767 w 16066"/>
                  <a:gd name="connsiteY1" fmla="*/ 8118 h 16066"/>
                  <a:gd name="connsiteX2" fmla="*/ 7884 w 16066"/>
                  <a:gd name="connsiteY2" fmla="*/ -63 h 16066"/>
                  <a:gd name="connsiteX3" fmla="*/ -296 w 16066"/>
                  <a:gd name="connsiteY3" fmla="*/ 7820 h 16066"/>
                  <a:gd name="connsiteX4" fmla="*/ 7587 w 16066"/>
                  <a:gd name="connsiteY4" fmla="*/ 16001 h 16066"/>
                  <a:gd name="connsiteX5" fmla="*/ 7734 w 16066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6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4" name="Freeform: Shape 2233">
                <a:extLst>
                  <a:ext uri="{FF2B5EF4-FFF2-40B4-BE49-F238E27FC236}">
                    <a16:creationId xmlns:a16="http://schemas.microsoft.com/office/drawing/2014/main" id="{9679BD50-6CA1-4BC3-8973-A0B0102050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108" y="4809097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5" name="Freeform: Shape 2234">
                <a:extLst>
                  <a:ext uri="{FF2B5EF4-FFF2-40B4-BE49-F238E27FC236}">
                    <a16:creationId xmlns:a16="http://schemas.microsoft.com/office/drawing/2014/main" id="{3C7A865B-F1E8-47EC-B0FF-DA35C80E4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1750" y="481073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6" name="Freeform: Shape 2235">
                <a:extLst>
                  <a:ext uri="{FF2B5EF4-FFF2-40B4-BE49-F238E27FC236}">
                    <a16:creationId xmlns:a16="http://schemas.microsoft.com/office/drawing/2014/main" id="{43965D58-63E7-4040-A85D-462A939F77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2396" y="4812370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7" name="Freeform: Shape 2236">
                <a:extLst>
                  <a:ext uri="{FF2B5EF4-FFF2-40B4-BE49-F238E27FC236}">
                    <a16:creationId xmlns:a16="http://schemas.microsoft.com/office/drawing/2014/main" id="{57D05917-F57A-49B1-B723-28D0C6070B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3038" y="4814006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8" name="Freeform: Shape 2237">
                <a:extLst>
                  <a:ext uri="{FF2B5EF4-FFF2-40B4-BE49-F238E27FC236}">
                    <a16:creationId xmlns:a16="http://schemas.microsoft.com/office/drawing/2014/main" id="{83D55F26-E3C8-47AD-A89D-8A4CBFE4D3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7064" y="4934650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9" name="Freeform: Shape 2238">
                <a:extLst>
                  <a:ext uri="{FF2B5EF4-FFF2-40B4-BE49-F238E27FC236}">
                    <a16:creationId xmlns:a16="http://schemas.microsoft.com/office/drawing/2014/main" id="{ACD18CF4-5852-4572-904F-8C8FBC979B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4435" y="4932716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61256135-B93C-467F-A4B9-F9128CF555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1806" y="4931675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32AF5583-56D2-4F56-8946-7E08A50441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8877" y="4928850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2" name="Freeform: Shape 2241">
                <a:extLst>
                  <a:ext uri="{FF2B5EF4-FFF2-40B4-BE49-F238E27FC236}">
                    <a16:creationId xmlns:a16="http://schemas.microsoft.com/office/drawing/2014/main" id="{103F4829-86AD-4A9C-BE19-602B313558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6176" y="4926343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3" name="Freeform: Shape 2242">
                <a:extLst>
                  <a:ext uri="{FF2B5EF4-FFF2-40B4-BE49-F238E27FC236}">
                    <a16:creationId xmlns:a16="http://schemas.microsoft.com/office/drawing/2014/main" id="{6947BFC2-1D26-4676-934B-4F32DF7286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3620" y="4925724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4" name="Freeform: Shape 2243">
                <a:extLst>
                  <a:ext uri="{FF2B5EF4-FFF2-40B4-BE49-F238E27FC236}">
                    <a16:creationId xmlns:a16="http://schemas.microsoft.com/office/drawing/2014/main" id="{2845F88A-B2DF-40CA-89B8-8A0CFA6942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0844" y="4924088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5" name="Freeform: Shape 2244">
                <a:extLst>
                  <a:ext uri="{FF2B5EF4-FFF2-40B4-BE49-F238E27FC236}">
                    <a16:creationId xmlns:a16="http://schemas.microsoft.com/office/drawing/2014/main" id="{F4C0E4F5-905A-4F1D-B136-3972AACE5B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8215" y="4922452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8"/>
                      <a:pt x="11603" y="237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6" name="Freeform: Shape 2245">
                <a:extLst>
                  <a:ext uri="{FF2B5EF4-FFF2-40B4-BE49-F238E27FC236}">
                    <a16:creationId xmlns:a16="http://schemas.microsoft.com/office/drawing/2014/main" id="{6BB1FA03-1D38-4BEA-A30A-C9C65EEC09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5585" y="4920815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49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7" name="Freeform: Shape 2246">
                <a:extLst>
                  <a:ext uri="{FF2B5EF4-FFF2-40B4-BE49-F238E27FC236}">
                    <a16:creationId xmlns:a16="http://schemas.microsoft.com/office/drawing/2014/main" id="{1E62637A-4496-447C-B1D5-E926F13F5C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3254" y="4919774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8" name="Freeform: Shape 2247">
                <a:extLst>
                  <a:ext uri="{FF2B5EF4-FFF2-40B4-BE49-F238E27FC236}">
                    <a16:creationId xmlns:a16="http://schemas.microsoft.com/office/drawing/2014/main" id="{46D4A005-69BE-4650-8AB2-50BD87E52F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0327" y="4917542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9" name="Freeform: Shape 2248">
                <a:extLst>
                  <a:ext uri="{FF2B5EF4-FFF2-40B4-BE49-F238E27FC236}">
                    <a16:creationId xmlns:a16="http://schemas.microsoft.com/office/drawing/2014/main" id="{271F0777-7A2C-4DC4-BB5B-2E853A5299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7698" y="4916204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0" name="Freeform: Shape 2249">
                <a:extLst>
                  <a:ext uri="{FF2B5EF4-FFF2-40B4-BE49-F238E27FC236}">
                    <a16:creationId xmlns:a16="http://schemas.microsoft.com/office/drawing/2014/main" id="{B0E6D953-082E-496C-BBF6-916238E9B3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5068" y="4913973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1" name="Freeform: Shape 2250">
                <a:extLst>
                  <a:ext uri="{FF2B5EF4-FFF2-40B4-BE49-F238E27FC236}">
                    <a16:creationId xmlns:a16="http://schemas.microsoft.com/office/drawing/2014/main" id="{406A6AF8-9C54-437D-9E86-8E40DDEB46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2738" y="4912931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2" name="Freeform: Shape 2251">
                <a:extLst>
                  <a:ext uri="{FF2B5EF4-FFF2-40B4-BE49-F238E27FC236}">
                    <a16:creationId xmlns:a16="http://schemas.microsoft.com/office/drawing/2014/main" id="{FA6C9507-297F-4989-9B44-DFF9B448A5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0406" y="4911592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3" name="Freeform: Shape 2252">
                <a:extLst>
                  <a:ext uri="{FF2B5EF4-FFF2-40B4-BE49-F238E27FC236}">
                    <a16:creationId xmlns:a16="http://schemas.microsoft.com/office/drawing/2014/main" id="{BC4D2F82-A328-4D6A-AE9A-6B55AFADF7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8075" y="4910254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4" name="Freeform: Shape 2253">
                <a:extLst>
                  <a:ext uri="{FF2B5EF4-FFF2-40B4-BE49-F238E27FC236}">
                    <a16:creationId xmlns:a16="http://schemas.microsoft.com/office/drawing/2014/main" id="{0C10310E-F62D-4DF0-8BC9-E3F4DF95B7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5892" y="4908915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3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0" y="50729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5" name="Freeform: Shape 2254">
                <a:extLst>
                  <a:ext uri="{FF2B5EF4-FFF2-40B4-BE49-F238E27FC236}">
                    <a16:creationId xmlns:a16="http://schemas.microsoft.com/office/drawing/2014/main" id="{EA783326-62F4-4FB3-B25B-932F0FD40E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3858" y="4907725"/>
                <a:ext cx="52958" cy="52958"/>
              </a:xfrm>
              <a:custGeom>
                <a:avLst/>
                <a:gdLst>
                  <a:gd name="connsiteX0" fmla="*/ 26033 w 52958"/>
                  <a:gd name="connsiteY0" fmla="*/ 52894 h 52958"/>
                  <a:gd name="connsiteX1" fmla="*/ 52660 w 52958"/>
                  <a:gd name="connsiteY1" fmla="*/ 26563 h 52958"/>
                  <a:gd name="connsiteX2" fmla="*/ 26330 w 52958"/>
                  <a:gd name="connsiteY2" fmla="*/ -64 h 52958"/>
                  <a:gd name="connsiteX3" fmla="*/ -297 w 52958"/>
                  <a:gd name="connsiteY3" fmla="*/ 26267 h 52958"/>
                  <a:gd name="connsiteX4" fmla="*/ -297 w 52958"/>
                  <a:gd name="connsiteY4" fmla="*/ 26563 h 52958"/>
                  <a:gd name="connsiteX5" fmla="*/ 26033 w 52958"/>
                  <a:gd name="connsiteY5" fmla="*/ 52894 h 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58" h="52958">
                    <a:moveTo>
                      <a:pt x="26033" y="52894"/>
                    </a:moveTo>
                    <a:cubicBezTo>
                      <a:pt x="40657" y="52976"/>
                      <a:pt x="52578" y="41187"/>
                      <a:pt x="52660" y="26563"/>
                    </a:cubicBezTo>
                    <a:cubicBezTo>
                      <a:pt x="52742" y="11940"/>
                      <a:pt x="40953" y="18"/>
                      <a:pt x="26330" y="-64"/>
                    </a:cubicBezTo>
                    <a:cubicBezTo>
                      <a:pt x="11706" y="-146"/>
                      <a:pt x="-215" y="11643"/>
                      <a:pt x="-297" y="26267"/>
                    </a:cubicBezTo>
                    <a:cubicBezTo>
                      <a:pt x="-298" y="26366"/>
                      <a:pt x="-298" y="26465"/>
                      <a:pt x="-297" y="26563"/>
                    </a:cubicBezTo>
                    <a:cubicBezTo>
                      <a:pt x="-216" y="41071"/>
                      <a:pt x="11525" y="52813"/>
                      <a:pt x="26033" y="5289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6" name="Freeform: Shape 2255">
                <a:extLst>
                  <a:ext uri="{FF2B5EF4-FFF2-40B4-BE49-F238E27FC236}">
                    <a16:creationId xmlns:a16="http://schemas.microsoft.com/office/drawing/2014/main" id="{A0427A56-6D05-4CE2-B8C2-1EE68C9EEB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1824" y="4906981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7" name="Freeform: Shape 2256">
                <a:extLst>
                  <a:ext uri="{FF2B5EF4-FFF2-40B4-BE49-F238E27FC236}">
                    <a16:creationId xmlns:a16="http://schemas.microsoft.com/office/drawing/2014/main" id="{8EA19C26-889C-4413-BCD3-F437850FB5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9939" y="4905940"/>
                <a:ext cx="56826" cy="56825"/>
              </a:xfrm>
              <a:custGeom>
                <a:avLst/>
                <a:gdLst>
                  <a:gd name="connsiteX0" fmla="*/ 27966 w 56826"/>
                  <a:gd name="connsiteY0" fmla="*/ 56762 h 56825"/>
                  <a:gd name="connsiteX1" fmla="*/ 56528 w 56826"/>
                  <a:gd name="connsiteY1" fmla="*/ 28498 h 56825"/>
                  <a:gd name="connsiteX2" fmla="*/ 28264 w 56826"/>
                  <a:gd name="connsiteY2" fmla="*/ -64 h 56825"/>
                  <a:gd name="connsiteX3" fmla="*/ -297 w 56826"/>
                  <a:gd name="connsiteY3" fmla="*/ 28200 h 56825"/>
                  <a:gd name="connsiteX4" fmla="*/ -298 w 56826"/>
                  <a:gd name="connsiteY4" fmla="*/ 28349 h 56825"/>
                  <a:gd name="connsiteX5" fmla="*/ 27966 w 56826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6" h="56825">
                    <a:moveTo>
                      <a:pt x="27966" y="56762"/>
                    </a:moveTo>
                    <a:cubicBezTo>
                      <a:pt x="43658" y="56844"/>
                      <a:pt x="56446" y="44190"/>
                      <a:pt x="56528" y="28498"/>
                    </a:cubicBezTo>
                    <a:cubicBezTo>
                      <a:pt x="56610" y="12806"/>
                      <a:pt x="43956" y="19"/>
                      <a:pt x="28264" y="-64"/>
                    </a:cubicBezTo>
                    <a:cubicBezTo>
                      <a:pt x="12573" y="-146"/>
                      <a:pt x="-215" y="12508"/>
                      <a:pt x="-297" y="28200"/>
                    </a:cubicBezTo>
                    <a:cubicBezTo>
                      <a:pt x="-298" y="28250"/>
                      <a:pt x="-298" y="28299"/>
                      <a:pt x="-298" y="28349"/>
                    </a:cubicBezTo>
                    <a:cubicBezTo>
                      <a:pt x="-298" y="43983"/>
                      <a:pt x="12332" y="56680"/>
                      <a:pt x="27966" y="567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8" name="Freeform: Shape 2257">
                <a:extLst>
                  <a:ext uri="{FF2B5EF4-FFF2-40B4-BE49-F238E27FC236}">
                    <a16:creationId xmlns:a16="http://schemas.microsoft.com/office/drawing/2014/main" id="{E8A8E089-4783-48BD-8DAF-514723A1B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8202" y="4905345"/>
                <a:ext cx="58016" cy="58015"/>
              </a:xfrm>
              <a:custGeom>
                <a:avLst/>
                <a:gdLst>
                  <a:gd name="connsiteX0" fmla="*/ 28710 w 58016"/>
                  <a:gd name="connsiteY0" fmla="*/ 57952 h 58015"/>
                  <a:gd name="connsiteX1" fmla="*/ 57719 w 58016"/>
                  <a:gd name="connsiteY1" fmla="*/ 28944 h 58015"/>
                  <a:gd name="connsiteX2" fmla="*/ 28710 w 58016"/>
                  <a:gd name="connsiteY2" fmla="*/ -64 h 58015"/>
                  <a:gd name="connsiteX3" fmla="*/ -298 w 58016"/>
                  <a:gd name="connsiteY3" fmla="*/ 28944 h 58015"/>
                  <a:gd name="connsiteX4" fmla="*/ 28710 w 58016"/>
                  <a:gd name="connsiteY4" fmla="*/ 57952 h 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16" h="58015">
                    <a:moveTo>
                      <a:pt x="28710" y="57952"/>
                    </a:moveTo>
                    <a:cubicBezTo>
                      <a:pt x="44731" y="57952"/>
                      <a:pt x="57719" y="44965"/>
                      <a:pt x="57719" y="28944"/>
                    </a:cubicBezTo>
                    <a:cubicBezTo>
                      <a:pt x="57719" y="12923"/>
                      <a:pt x="44731" y="-64"/>
                      <a:pt x="28710" y="-64"/>
                    </a:cubicBezTo>
                    <a:cubicBezTo>
                      <a:pt x="12690" y="-64"/>
                      <a:pt x="-298" y="12923"/>
                      <a:pt x="-298" y="28944"/>
                    </a:cubicBezTo>
                    <a:cubicBezTo>
                      <a:pt x="94" y="44800"/>
                      <a:pt x="12855" y="57560"/>
                      <a:pt x="28710" y="57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9" name="Freeform: Shape 2258">
                <a:extLst>
                  <a:ext uri="{FF2B5EF4-FFF2-40B4-BE49-F238E27FC236}">
                    <a16:creationId xmlns:a16="http://schemas.microsoft.com/office/drawing/2014/main" id="{AC3D3033-DC6B-47B2-ACF2-180F1A076B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6465" y="49041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0" name="Freeform: Shape 2259">
                <a:extLst>
                  <a:ext uri="{FF2B5EF4-FFF2-40B4-BE49-F238E27FC236}">
                    <a16:creationId xmlns:a16="http://schemas.microsoft.com/office/drawing/2014/main" id="{C73D73B0-E871-422F-A5F3-D09163EC36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5473" y="4904452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1" name="Freeform: Shape 2260">
                <a:extLst>
                  <a:ext uri="{FF2B5EF4-FFF2-40B4-BE49-F238E27FC236}">
                    <a16:creationId xmlns:a16="http://schemas.microsoft.com/office/drawing/2014/main" id="{AEE7B71C-2C37-4DD6-B2C5-3A722DB73D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4480" y="49041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2" name="Freeform: Shape 2261">
                <a:extLst>
                  <a:ext uri="{FF2B5EF4-FFF2-40B4-BE49-F238E27FC236}">
                    <a16:creationId xmlns:a16="http://schemas.microsoft.com/office/drawing/2014/main" id="{9FBE75DB-521E-480A-BD3D-4AE5887E83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4231" y="4905345"/>
                <a:ext cx="58016" cy="58015"/>
              </a:xfrm>
              <a:custGeom>
                <a:avLst/>
                <a:gdLst>
                  <a:gd name="connsiteX0" fmla="*/ 28710 w 58016"/>
                  <a:gd name="connsiteY0" fmla="*/ 57952 h 58015"/>
                  <a:gd name="connsiteX1" fmla="*/ 57719 w 58016"/>
                  <a:gd name="connsiteY1" fmla="*/ 28944 h 58015"/>
                  <a:gd name="connsiteX2" fmla="*/ 28710 w 58016"/>
                  <a:gd name="connsiteY2" fmla="*/ -64 h 58015"/>
                  <a:gd name="connsiteX3" fmla="*/ -298 w 58016"/>
                  <a:gd name="connsiteY3" fmla="*/ 28944 h 58015"/>
                  <a:gd name="connsiteX4" fmla="*/ 28710 w 58016"/>
                  <a:gd name="connsiteY4" fmla="*/ 57952 h 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16" h="58015">
                    <a:moveTo>
                      <a:pt x="28710" y="57952"/>
                    </a:moveTo>
                    <a:cubicBezTo>
                      <a:pt x="44731" y="57952"/>
                      <a:pt x="57719" y="44965"/>
                      <a:pt x="57719" y="28944"/>
                    </a:cubicBezTo>
                    <a:cubicBezTo>
                      <a:pt x="57719" y="12923"/>
                      <a:pt x="44731" y="-64"/>
                      <a:pt x="28710" y="-64"/>
                    </a:cubicBezTo>
                    <a:cubicBezTo>
                      <a:pt x="12690" y="-64"/>
                      <a:pt x="-298" y="12923"/>
                      <a:pt x="-298" y="28944"/>
                    </a:cubicBezTo>
                    <a:cubicBezTo>
                      <a:pt x="94" y="44800"/>
                      <a:pt x="12855" y="57560"/>
                      <a:pt x="28710" y="57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3" name="Freeform: Shape 2262">
                <a:extLst>
                  <a:ext uri="{FF2B5EF4-FFF2-40B4-BE49-F238E27FC236}">
                    <a16:creationId xmlns:a16="http://schemas.microsoft.com/office/drawing/2014/main" id="{2DA11D38-4CDA-4F78-B6CE-30AAE2262D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3982" y="4905940"/>
                <a:ext cx="56826" cy="56825"/>
              </a:xfrm>
              <a:custGeom>
                <a:avLst/>
                <a:gdLst>
                  <a:gd name="connsiteX0" fmla="*/ 27966 w 56826"/>
                  <a:gd name="connsiteY0" fmla="*/ 56762 h 56825"/>
                  <a:gd name="connsiteX1" fmla="*/ 56528 w 56826"/>
                  <a:gd name="connsiteY1" fmla="*/ 28498 h 56825"/>
                  <a:gd name="connsiteX2" fmla="*/ 28264 w 56826"/>
                  <a:gd name="connsiteY2" fmla="*/ -64 h 56825"/>
                  <a:gd name="connsiteX3" fmla="*/ -297 w 56826"/>
                  <a:gd name="connsiteY3" fmla="*/ 28200 h 56825"/>
                  <a:gd name="connsiteX4" fmla="*/ -298 w 56826"/>
                  <a:gd name="connsiteY4" fmla="*/ 28349 h 56825"/>
                  <a:gd name="connsiteX5" fmla="*/ 27966 w 56826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6" h="56825">
                    <a:moveTo>
                      <a:pt x="27966" y="56762"/>
                    </a:moveTo>
                    <a:cubicBezTo>
                      <a:pt x="43658" y="56844"/>
                      <a:pt x="56446" y="44190"/>
                      <a:pt x="56528" y="28498"/>
                    </a:cubicBezTo>
                    <a:cubicBezTo>
                      <a:pt x="56610" y="12806"/>
                      <a:pt x="43956" y="19"/>
                      <a:pt x="28264" y="-64"/>
                    </a:cubicBezTo>
                    <a:cubicBezTo>
                      <a:pt x="12573" y="-146"/>
                      <a:pt x="-215" y="12508"/>
                      <a:pt x="-297" y="28200"/>
                    </a:cubicBezTo>
                    <a:cubicBezTo>
                      <a:pt x="-298" y="28250"/>
                      <a:pt x="-298" y="28299"/>
                      <a:pt x="-298" y="28349"/>
                    </a:cubicBezTo>
                    <a:cubicBezTo>
                      <a:pt x="-298" y="43983"/>
                      <a:pt x="12332" y="56680"/>
                      <a:pt x="27966" y="567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4" name="Freeform: Shape 2263">
                <a:extLst>
                  <a:ext uri="{FF2B5EF4-FFF2-40B4-BE49-F238E27FC236}">
                    <a16:creationId xmlns:a16="http://schemas.microsoft.com/office/drawing/2014/main" id="{09ED9F11-25E3-4A39-A7C9-FF086BEB9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3584" y="4906386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6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1" y="18"/>
                      <a:pt x="27668" y="-64"/>
                    </a:cubicBezTo>
                    <a:cubicBezTo>
                      <a:pt x="12305" y="-146"/>
                      <a:pt x="-216" y="12242"/>
                      <a:pt x="-297" y="27606"/>
                    </a:cubicBezTo>
                    <a:cubicBezTo>
                      <a:pt x="-298" y="27705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5" name="Freeform: Shape 2264">
                <a:extLst>
                  <a:ext uri="{FF2B5EF4-FFF2-40B4-BE49-F238E27FC236}">
                    <a16:creationId xmlns:a16="http://schemas.microsoft.com/office/drawing/2014/main" id="{2AD48353-411E-487D-8497-0B3FE9EAC5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3633" y="490742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6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6" name="Freeform: Shape 2265">
                <a:extLst>
                  <a:ext uri="{FF2B5EF4-FFF2-40B4-BE49-F238E27FC236}">
                    <a16:creationId xmlns:a16="http://schemas.microsoft.com/office/drawing/2014/main" id="{5A8CD45A-DA6F-4C63-B586-7FE7B7400B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3980" y="4908915"/>
                <a:ext cx="50874" cy="50875"/>
              </a:xfrm>
              <a:custGeom>
                <a:avLst/>
                <a:gdLst>
                  <a:gd name="connsiteX0" fmla="*/ 24991 w 50874"/>
                  <a:gd name="connsiteY0" fmla="*/ 50811 h 50875"/>
                  <a:gd name="connsiteX1" fmla="*/ 50577 w 50874"/>
                  <a:gd name="connsiteY1" fmla="*/ 25523 h 50875"/>
                  <a:gd name="connsiteX2" fmla="*/ 25288 w 50874"/>
                  <a:gd name="connsiteY2" fmla="*/ -64 h 50875"/>
                  <a:gd name="connsiteX3" fmla="*/ -298 w 50874"/>
                  <a:gd name="connsiteY3" fmla="*/ 25225 h 50875"/>
                  <a:gd name="connsiteX4" fmla="*/ -298 w 50874"/>
                  <a:gd name="connsiteY4" fmla="*/ 25373 h 50875"/>
                  <a:gd name="connsiteX5" fmla="*/ 24992 w 50874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4" h="50875">
                    <a:moveTo>
                      <a:pt x="24991" y="50811"/>
                    </a:moveTo>
                    <a:cubicBezTo>
                      <a:pt x="39039" y="50893"/>
                      <a:pt x="50495" y="39571"/>
                      <a:pt x="50577" y="25523"/>
                    </a:cubicBezTo>
                    <a:cubicBezTo>
                      <a:pt x="50658" y="11474"/>
                      <a:pt x="39337" y="19"/>
                      <a:pt x="25288" y="-64"/>
                    </a:cubicBezTo>
                    <a:cubicBezTo>
                      <a:pt x="11240" y="-146"/>
                      <a:pt x="-216" y="11176"/>
                      <a:pt x="-298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1" y="50729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7" name="Freeform: Shape 2266">
                <a:extLst>
                  <a:ext uri="{FF2B5EF4-FFF2-40B4-BE49-F238E27FC236}">
                    <a16:creationId xmlns:a16="http://schemas.microsoft.com/office/drawing/2014/main" id="{8311611A-3C20-4F00-9C83-5169853D1D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3879" y="4909956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8" name="Freeform: Shape 2267">
                <a:extLst>
                  <a:ext uri="{FF2B5EF4-FFF2-40B4-BE49-F238E27FC236}">
                    <a16:creationId xmlns:a16="http://schemas.microsoft.com/office/drawing/2014/main" id="{CECB87A2-6525-443F-8C5B-A73CA89706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4225" y="4911295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6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9" name="Freeform: Shape 2268">
                <a:extLst>
                  <a:ext uri="{FF2B5EF4-FFF2-40B4-BE49-F238E27FC236}">
                    <a16:creationId xmlns:a16="http://schemas.microsoft.com/office/drawing/2014/main" id="{8D5ACD15-B275-4A0D-A682-0EDC423028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4869" y="4912931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7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0" name="Freeform: Shape 2269">
                <a:extLst>
                  <a:ext uri="{FF2B5EF4-FFF2-40B4-BE49-F238E27FC236}">
                    <a16:creationId xmlns:a16="http://schemas.microsoft.com/office/drawing/2014/main" id="{38407169-0808-4756-995C-B75B198212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5215" y="4913973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1" name="Freeform: Shape 2270">
                <a:extLst>
                  <a:ext uri="{FF2B5EF4-FFF2-40B4-BE49-F238E27FC236}">
                    <a16:creationId xmlns:a16="http://schemas.microsoft.com/office/drawing/2014/main" id="{70E070FC-F7F6-4F65-B79F-09CE3BD310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5859" y="4916204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5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2" name="Freeform: Shape 2271">
                <a:extLst>
                  <a:ext uri="{FF2B5EF4-FFF2-40B4-BE49-F238E27FC236}">
                    <a16:creationId xmlns:a16="http://schemas.microsoft.com/office/drawing/2014/main" id="{21D3E7CB-0F9C-4ABA-BDEE-28E9C5E367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6204" y="4916948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9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3" name="Freeform: Shape 2272">
                <a:extLst>
                  <a:ext uri="{FF2B5EF4-FFF2-40B4-BE49-F238E27FC236}">
                    <a16:creationId xmlns:a16="http://schemas.microsoft.com/office/drawing/2014/main" id="{61E5488E-9C2B-4758-AA61-972DABBAB4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7443" y="492007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4" name="Freeform: Shape 2273">
                <a:extLst>
                  <a:ext uri="{FF2B5EF4-FFF2-40B4-BE49-F238E27FC236}">
                    <a16:creationId xmlns:a16="http://schemas.microsoft.com/office/drawing/2014/main" id="{BF36655B-9F80-46F6-9813-C7F19BD767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7493" y="4920518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5" name="Freeform: Shape 2274">
                <a:extLst>
                  <a:ext uri="{FF2B5EF4-FFF2-40B4-BE49-F238E27FC236}">
                    <a16:creationId xmlns:a16="http://schemas.microsoft.com/office/drawing/2014/main" id="{0667C2F0-A08A-407E-94DD-0567080BC9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8135" y="492215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6" name="Freeform: Shape 2275">
                <a:extLst>
                  <a:ext uri="{FF2B5EF4-FFF2-40B4-BE49-F238E27FC236}">
                    <a16:creationId xmlns:a16="http://schemas.microsoft.com/office/drawing/2014/main" id="{90402D30-6793-49FA-8229-58449845D3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8779" y="4923790"/>
                <a:ext cx="21124" cy="21123"/>
              </a:xfrm>
              <a:custGeom>
                <a:avLst/>
                <a:gdLst>
                  <a:gd name="connsiteX0" fmla="*/ 10264 w 21124"/>
                  <a:gd name="connsiteY0" fmla="*/ 21060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60"/>
                    </a:moveTo>
                    <a:cubicBezTo>
                      <a:pt x="16098" y="21060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7" name="Freeform: Shape 2276">
                <a:extLst>
                  <a:ext uri="{FF2B5EF4-FFF2-40B4-BE49-F238E27FC236}">
                    <a16:creationId xmlns:a16="http://schemas.microsoft.com/office/drawing/2014/main" id="{24DC78B6-D5E8-4060-BBC5-7D9AF8D37C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9867" y="4925724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8" name="Freeform: Shape 2277">
                <a:extLst>
                  <a:ext uri="{FF2B5EF4-FFF2-40B4-BE49-F238E27FC236}">
                    <a16:creationId xmlns:a16="http://schemas.microsoft.com/office/drawing/2014/main" id="{D074DE94-4F74-41F1-934D-4769B0CBEA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0438" y="4926343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9" name="Freeform: Shape 2278">
                <a:extLst>
                  <a:ext uri="{FF2B5EF4-FFF2-40B4-BE49-F238E27FC236}">
                    <a16:creationId xmlns:a16="http://schemas.microsoft.com/office/drawing/2014/main" id="{2E8F930D-B2E4-4C35-900E-8E003D6A4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1155" y="4928850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0" name="Freeform: Shape 2279">
                <a:extLst>
                  <a:ext uri="{FF2B5EF4-FFF2-40B4-BE49-F238E27FC236}">
                    <a16:creationId xmlns:a16="http://schemas.microsoft.com/office/drawing/2014/main" id="{4C98B3C6-76FE-4A29-A49D-51CB1E839D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1797" y="4930785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1" name="Freeform: Shape 2280">
                <a:extLst>
                  <a:ext uri="{FF2B5EF4-FFF2-40B4-BE49-F238E27FC236}">
                    <a16:creationId xmlns:a16="http://schemas.microsoft.com/office/drawing/2014/main" id="{F4C2078F-922C-4822-B1A9-FC9FB72AEC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2436" y="4932270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2" name="Freeform: Shape 2281">
                <a:extLst>
                  <a:ext uri="{FF2B5EF4-FFF2-40B4-BE49-F238E27FC236}">
                    <a16:creationId xmlns:a16="http://schemas.microsoft.com/office/drawing/2014/main" id="{A004598E-86ED-47DF-997F-B336D5ACF7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3386" y="4934650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3" name="Freeform: Shape 2282">
                <a:extLst>
                  <a:ext uri="{FF2B5EF4-FFF2-40B4-BE49-F238E27FC236}">
                    <a16:creationId xmlns:a16="http://schemas.microsoft.com/office/drawing/2014/main" id="{C4FABDE3-B822-412A-9751-38DAC5F488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7064" y="5053211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4" name="Freeform: Shape 2283">
                <a:extLst>
                  <a:ext uri="{FF2B5EF4-FFF2-40B4-BE49-F238E27FC236}">
                    <a16:creationId xmlns:a16="http://schemas.microsoft.com/office/drawing/2014/main" id="{3A30DC83-7597-419F-86A0-05CF7BA7AC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840" y="5050980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7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5" name="Freeform: Shape 2284">
                <a:extLst>
                  <a:ext uri="{FF2B5EF4-FFF2-40B4-BE49-F238E27FC236}">
                    <a16:creationId xmlns:a16="http://schemas.microsoft.com/office/drawing/2014/main" id="{FB4FA6E2-7705-4760-8169-244FFCB82F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1137" y="5048573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2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3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2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6" name="Freeform: Shape 2285">
                <a:extLst>
                  <a:ext uri="{FF2B5EF4-FFF2-40B4-BE49-F238E27FC236}">
                    <a16:creationId xmlns:a16="http://schemas.microsoft.com/office/drawing/2014/main" id="{983D4423-C9AF-46FF-9B27-8ED781C6BB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8582" y="5047709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7" name="Freeform: Shape 2286">
                <a:extLst>
                  <a:ext uri="{FF2B5EF4-FFF2-40B4-BE49-F238E27FC236}">
                    <a16:creationId xmlns:a16="http://schemas.microsoft.com/office/drawing/2014/main" id="{386A81E0-FA82-4AD9-A73D-E8690B439B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7000" y="5046071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9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8" name="Freeform: Shape 2287">
                <a:extLst>
                  <a:ext uri="{FF2B5EF4-FFF2-40B4-BE49-F238E27FC236}">
                    <a16:creationId xmlns:a16="http://schemas.microsoft.com/office/drawing/2014/main" id="{85BC6639-59BC-49C5-A091-FA9178C911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2878" y="5044137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9" name="Freeform: Shape 2288">
                <a:extLst>
                  <a:ext uri="{FF2B5EF4-FFF2-40B4-BE49-F238E27FC236}">
                    <a16:creationId xmlns:a16="http://schemas.microsoft.com/office/drawing/2014/main" id="{B07F037A-166F-4C8A-A793-C2785D11D7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0248" y="504250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0" name="Freeform: Shape 2289">
                <a:extLst>
                  <a:ext uri="{FF2B5EF4-FFF2-40B4-BE49-F238E27FC236}">
                    <a16:creationId xmlns:a16="http://schemas.microsoft.com/office/drawing/2014/main" id="{4DEDDA5C-5878-49BC-8F77-B3011AB276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7620" y="5040864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1" name="Freeform: Shape 2290">
                <a:extLst>
                  <a:ext uri="{FF2B5EF4-FFF2-40B4-BE49-F238E27FC236}">
                    <a16:creationId xmlns:a16="http://schemas.microsoft.com/office/drawing/2014/main" id="{FB805058-C633-4953-949A-967AC59854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4247" y="503803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2" name="Freeform: Shape 2291">
                <a:extLst>
                  <a:ext uri="{FF2B5EF4-FFF2-40B4-BE49-F238E27FC236}">
                    <a16:creationId xmlns:a16="http://schemas.microsoft.com/office/drawing/2014/main" id="{414AEDF9-A3E6-476F-B3ED-4A72FF15C2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2064" y="5037146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3" name="Freeform: Shape 2292">
                <a:extLst>
                  <a:ext uri="{FF2B5EF4-FFF2-40B4-BE49-F238E27FC236}">
                    <a16:creationId xmlns:a16="http://schemas.microsoft.com/office/drawing/2014/main" id="{345511D5-3017-4610-8CB4-1D1CE3F4F1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9435" y="5035509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4" name="Freeform: Shape 2293">
                <a:extLst>
                  <a:ext uri="{FF2B5EF4-FFF2-40B4-BE49-F238E27FC236}">
                    <a16:creationId xmlns:a16="http://schemas.microsoft.com/office/drawing/2014/main" id="{C8B22A4D-C4F5-48F8-A872-198DABD3FB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6657" y="5033872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5" name="Freeform: Shape 2294">
                <a:extLst>
                  <a:ext uri="{FF2B5EF4-FFF2-40B4-BE49-F238E27FC236}">
                    <a16:creationId xmlns:a16="http://schemas.microsoft.com/office/drawing/2014/main" id="{4537FD4D-AD02-4034-A52D-F75EEF7651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4028" y="5032236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3" y="42183"/>
                      <a:pt x="41950" y="32726"/>
                      <a:pt x="41950" y="21060"/>
                    </a:cubicBezTo>
                    <a:cubicBezTo>
                      <a:pt x="41950" y="9393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6" name="Freeform: Shape 2295">
                <a:extLst>
                  <a:ext uri="{FF2B5EF4-FFF2-40B4-BE49-F238E27FC236}">
                    <a16:creationId xmlns:a16="http://schemas.microsoft.com/office/drawing/2014/main" id="{64214872-2582-4B92-8DE6-5A5BAAE43A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1696" y="5030897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7" name="Freeform: Shape 2296">
                <a:extLst>
                  <a:ext uri="{FF2B5EF4-FFF2-40B4-BE49-F238E27FC236}">
                    <a16:creationId xmlns:a16="http://schemas.microsoft.com/office/drawing/2014/main" id="{D4854F90-D326-4609-8067-05BF232506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9067" y="5029261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8" name="Freeform: Shape 2297">
                <a:extLst>
                  <a:ext uri="{FF2B5EF4-FFF2-40B4-BE49-F238E27FC236}">
                    <a16:creationId xmlns:a16="http://schemas.microsoft.com/office/drawing/2014/main" id="{EF70C7CC-75D4-48DD-9189-C5AD234FA6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6884" y="5027922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3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0" y="50729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9" name="Freeform: Shape 2298">
                <a:extLst>
                  <a:ext uri="{FF2B5EF4-FFF2-40B4-BE49-F238E27FC236}">
                    <a16:creationId xmlns:a16="http://schemas.microsoft.com/office/drawing/2014/main" id="{D80BE45D-F08F-4357-AF8A-FECC9A70E2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4552" y="5026435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6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0" name="Freeform: Shape 2299">
                <a:extLst>
                  <a:ext uri="{FF2B5EF4-FFF2-40B4-BE49-F238E27FC236}">
                    <a16:creationId xmlns:a16="http://schemas.microsoft.com/office/drawing/2014/main" id="{9D99D6C6-F264-4C41-8E2D-ACFCB94B5C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2221" y="5025096"/>
                <a:ext cx="56230" cy="56231"/>
              </a:xfrm>
              <a:custGeom>
                <a:avLst/>
                <a:gdLst>
                  <a:gd name="connsiteX0" fmla="*/ 27669 w 56230"/>
                  <a:gd name="connsiteY0" fmla="*/ 56167 h 56231"/>
                  <a:gd name="connsiteX1" fmla="*/ 55933 w 56230"/>
                  <a:gd name="connsiteY1" fmla="*/ 28200 h 56231"/>
                  <a:gd name="connsiteX2" fmla="*/ 27966 w 56230"/>
                  <a:gd name="connsiteY2" fmla="*/ -64 h 56231"/>
                  <a:gd name="connsiteX3" fmla="*/ -297 w 56230"/>
                  <a:gd name="connsiteY3" fmla="*/ 27903 h 56231"/>
                  <a:gd name="connsiteX4" fmla="*/ -297 w 56230"/>
                  <a:gd name="connsiteY4" fmla="*/ 28200 h 56231"/>
                  <a:gd name="connsiteX5" fmla="*/ 27669 w 56230"/>
                  <a:gd name="connsiteY5" fmla="*/ 56167 h 5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1">
                    <a:moveTo>
                      <a:pt x="27669" y="56167"/>
                    </a:moveTo>
                    <a:cubicBezTo>
                      <a:pt x="43197" y="56249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6"/>
                      <a:pt x="-216" y="12376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5"/>
                      <a:pt x="27669" y="5616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1" name="Freeform: Shape 2300">
                <a:extLst>
                  <a:ext uri="{FF2B5EF4-FFF2-40B4-BE49-F238E27FC236}">
                    <a16:creationId xmlns:a16="http://schemas.microsoft.com/office/drawing/2014/main" id="{07D4E136-3A65-40F8-BA80-EC334012CD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9444" y="5023162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2" name="Freeform: Shape 2301">
                <a:extLst>
                  <a:ext uri="{FF2B5EF4-FFF2-40B4-BE49-F238E27FC236}">
                    <a16:creationId xmlns:a16="http://schemas.microsoft.com/office/drawing/2014/main" id="{2B33DD4B-6DFD-400F-8ABF-AF833CBA63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8451" y="5023905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3" name="Freeform: Shape 2302">
                <a:extLst>
                  <a:ext uri="{FF2B5EF4-FFF2-40B4-BE49-F238E27FC236}">
                    <a16:creationId xmlns:a16="http://schemas.microsoft.com/office/drawing/2014/main" id="{A0C9FA1F-52A1-4B89-9DF2-4639A92FD7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6565" y="5022418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4" name="Freeform: Shape 2303">
                <a:extLst>
                  <a:ext uri="{FF2B5EF4-FFF2-40B4-BE49-F238E27FC236}">
                    <a16:creationId xmlns:a16="http://schemas.microsoft.com/office/drawing/2014/main" id="{06CD7B77-3F1C-4515-8DF2-C66626F471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4978" y="5021972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5" name="Freeform: Shape 2304">
                <a:extLst>
                  <a:ext uri="{FF2B5EF4-FFF2-40B4-BE49-F238E27FC236}">
                    <a16:creationId xmlns:a16="http://schemas.microsoft.com/office/drawing/2014/main" id="{D72E500D-7995-48F3-B147-CB672F9DED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3985" y="5021972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6" name="Freeform: Shape 2305">
                <a:extLst>
                  <a:ext uri="{FF2B5EF4-FFF2-40B4-BE49-F238E27FC236}">
                    <a16:creationId xmlns:a16="http://schemas.microsoft.com/office/drawing/2014/main" id="{55D5AD13-93CD-4B4C-A365-AC527C80A7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2992" y="5021972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7" name="Freeform: Shape 2306">
                <a:extLst>
                  <a:ext uri="{FF2B5EF4-FFF2-40B4-BE49-F238E27FC236}">
                    <a16:creationId xmlns:a16="http://schemas.microsoft.com/office/drawing/2014/main" id="{6E053C7C-7E69-467C-BEA8-576297C1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2297" y="5022121"/>
                <a:ext cx="62180" cy="62181"/>
              </a:xfrm>
              <a:custGeom>
                <a:avLst/>
                <a:gdLst>
                  <a:gd name="connsiteX0" fmla="*/ 30644 w 62180"/>
                  <a:gd name="connsiteY0" fmla="*/ 62117 h 62181"/>
                  <a:gd name="connsiteX1" fmla="*/ 61883 w 62180"/>
                  <a:gd name="connsiteY1" fmla="*/ 31175 h 62181"/>
                  <a:gd name="connsiteX2" fmla="*/ 30941 w 62180"/>
                  <a:gd name="connsiteY2" fmla="*/ -64 h 62181"/>
                  <a:gd name="connsiteX3" fmla="*/ -297 w 62180"/>
                  <a:gd name="connsiteY3" fmla="*/ 30878 h 62181"/>
                  <a:gd name="connsiteX4" fmla="*/ -297 w 62180"/>
                  <a:gd name="connsiteY4" fmla="*/ 31175 h 62181"/>
                  <a:gd name="connsiteX5" fmla="*/ 30644 w 62180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0" h="62181">
                    <a:moveTo>
                      <a:pt x="30644" y="62117"/>
                    </a:moveTo>
                    <a:cubicBezTo>
                      <a:pt x="47815" y="62199"/>
                      <a:pt x="61801" y="48346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0" y="-146"/>
                      <a:pt x="-216" y="13707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8" name="Freeform: Shape 2307">
                <a:extLst>
                  <a:ext uri="{FF2B5EF4-FFF2-40B4-BE49-F238E27FC236}">
                    <a16:creationId xmlns:a16="http://schemas.microsoft.com/office/drawing/2014/main" id="{889375D0-E599-4620-84D2-D87B79C234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2495" y="5024203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9" name="Freeform: Shape 2308">
                <a:extLst>
                  <a:ext uri="{FF2B5EF4-FFF2-40B4-BE49-F238E27FC236}">
                    <a16:creationId xmlns:a16="http://schemas.microsoft.com/office/drawing/2014/main" id="{A8641387-A706-44E2-9784-B0B161D02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1502" y="5023162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0" name="Freeform: Shape 2309">
                <a:extLst>
                  <a:ext uri="{FF2B5EF4-FFF2-40B4-BE49-F238E27FC236}">
                    <a16:creationId xmlns:a16="http://schemas.microsoft.com/office/drawing/2014/main" id="{11EEAEA3-9AD1-4093-AF7B-7564B10908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2293" y="5025096"/>
                <a:ext cx="56231" cy="56231"/>
              </a:xfrm>
              <a:custGeom>
                <a:avLst/>
                <a:gdLst>
                  <a:gd name="connsiteX0" fmla="*/ 27670 w 56231"/>
                  <a:gd name="connsiteY0" fmla="*/ 56167 h 56231"/>
                  <a:gd name="connsiteX1" fmla="*/ 55933 w 56231"/>
                  <a:gd name="connsiteY1" fmla="*/ 28200 h 56231"/>
                  <a:gd name="connsiteX2" fmla="*/ 27967 w 56231"/>
                  <a:gd name="connsiteY2" fmla="*/ -64 h 56231"/>
                  <a:gd name="connsiteX3" fmla="*/ -297 w 56231"/>
                  <a:gd name="connsiteY3" fmla="*/ 27903 h 56231"/>
                  <a:gd name="connsiteX4" fmla="*/ -297 w 56231"/>
                  <a:gd name="connsiteY4" fmla="*/ 28200 h 56231"/>
                  <a:gd name="connsiteX5" fmla="*/ 27670 w 56231"/>
                  <a:gd name="connsiteY5" fmla="*/ 56167 h 5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1" h="56231">
                    <a:moveTo>
                      <a:pt x="27670" y="56167"/>
                    </a:moveTo>
                    <a:cubicBezTo>
                      <a:pt x="43198" y="56249"/>
                      <a:pt x="55851" y="43727"/>
                      <a:pt x="55933" y="28200"/>
                    </a:cubicBezTo>
                    <a:cubicBezTo>
                      <a:pt x="56015" y="12672"/>
                      <a:pt x="43494" y="18"/>
                      <a:pt x="27967" y="-64"/>
                    </a:cubicBezTo>
                    <a:cubicBezTo>
                      <a:pt x="12439" y="-146"/>
                      <a:pt x="-214" y="12376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5" y="43612"/>
                      <a:pt x="12258" y="56085"/>
                      <a:pt x="27670" y="5616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1" name="Freeform: Shape 2310">
                <a:extLst>
                  <a:ext uri="{FF2B5EF4-FFF2-40B4-BE49-F238E27FC236}">
                    <a16:creationId xmlns:a16="http://schemas.microsoft.com/office/drawing/2014/main" id="{376A19C8-BB1A-4A75-A5CE-363A486518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2640" y="5026435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6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2" name="Freeform: Shape 2311">
                <a:extLst>
                  <a:ext uri="{FF2B5EF4-FFF2-40B4-BE49-F238E27FC236}">
                    <a16:creationId xmlns:a16="http://schemas.microsoft.com/office/drawing/2014/main" id="{BF1EB3EC-8166-4AAC-A70B-0D50E4FE60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2987" y="5027922"/>
                <a:ext cx="50874" cy="50875"/>
              </a:xfrm>
              <a:custGeom>
                <a:avLst/>
                <a:gdLst>
                  <a:gd name="connsiteX0" fmla="*/ 24991 w 50874"/>
                  <a:gd name="connsiteY0" fmla="*/ 50811 h 50875"/>
                  <a:gd name="connsiteX1" fmla="*/ 50577 w 50874"/>
                  <a:gd name="connsiteY1" fmla="*/ 25523 h 50875"/>
                  <a:gd name="connsiteX2" fmla="*/ 25288 w 50874"/>
                  <a:gd name="connsiteY2" fmla="*/ -64 h 50875"/>
                  <a:gd name="connsiteX3" fmla="*/ -298 w 50874"/>
                  <a:gd name="connsiteY3" fmla="*/ 25225 h 50875"/>
                  <a:gd name="connsiteX4" fmla="*/ -298 w 50874"/>
                  <a:gd name="connsiteY4" fmla="*/ 25373 h 50875"/>
                  <a:gd name="connsiteX5" fmla="*/ 24992 w 50874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4" h="50875">
                    <a:moveTo>
                      <a:pt x="24991" y="50811"/>
                    </a:moveTo>
                    <a:cubicBezTo>
                      <a:pt x="39039" y="50893"/>
                      <a:pt x="50495" y="39571"/>
                      <a:pt x="50577" y="25523"/>
                    </a:cubicBezTo>
                    <a:cubicBezTo>
                      <a:pt x="50658" y="11474"/>
                      <a:pt x="39337" y="19"/>
                      <a:pt x="25288" y="-64"/>
                    </a:cubicBezTo>
                    <a:cubicBezTo>
                      <a:pt x="11240" y="-146"/>
                      <a:pt x="-216" y="11176"/>
                      <a:pt x="-298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1" y="50729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3" name="Freeform: Shape 2312">
                <a:extLst>
                  <a:ext uri="{FF2B5EF4-FFF2-40B4-BE49-F238E27FC236}">
                    <a16:creationId xmlns:a16="http://schemas.microsoft.com/office/drawing/2014/main" id="{23F7E848-21A1-4394-8975-C9EAE7AEC5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3184" y="5029261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1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AA2C5E1F-3830-4822-8B64-3EED8E02EC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3529" y="5030600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5" name="Freeform: Shape 2314">
                <a:extLst>
                  <a:ext uri="{FF2B5EF4-FFF2-40B4-BE49-F238E27FC236}">
                    <a16:creationId xmlns:a16="http://schemas.microsoft.com/office/drawing/2014/main" id="{6638C270-9AC9-4336-ADA5-436347A22A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4174" y="5032236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2" y="42183"/>
                      <a:pt x="41949" y="32726"/>
                      <a:pt x="41949" y="21060"/>
                    </a:cubicBezTo>
                    <a:cubicBezTo>
                      <a:pt x="41949" y="9393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6" name="Freeform: Shape 2315">
                <a:extLst>
                  <a:ext uri="{FF2B5EF4-FFF2-40B4-BE49-F238E27FC236}">
                    <a16:creationId xmlns:a16="http://schemas.microsoft.com/office/drawing/2014/main" id="{8D76F63F-5AE1-46B0-95FB-D63676FCE5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4817" y="5033872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7" name="Freeform: Shape 2316">
                <a:extLst>
                  <a:ext uri="{FF2B5EF4-FFF2-40B4-BE49-F238E27FC236}">
                    <a16:creationId xmlns:a16="http://schemas.microsoft.com/office/drawing/2014/main" id="{AB966265-8389-4F2E-8FB2-0D51EBF99C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5610" y="5035509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8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8" name="Freeform: Shape 2317">
                <a:extLst>
                  <a:ext uri="{FF2B5EF4-FFF2-40B4-BE49-F238E27FC236}">
                    <a16:creationId xmlns:a16="http://schemas.microsoft.com/office/drawing/2014/main" id="{24506C33-4281-470D-AF4B-9545B3974D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6254" y="5037146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9" name="Freeform: Shape 2318">
                <a:extLst>
                  <a:ext uri="{FF2B5EF4-FFF2-40B4-BE49-F238E27FC236}">
                    <a16:creationId xmlns:a16="http://schemas.microsoft.com/office/drawing/2014/main" id="{EC5D979A-CF27-46E0-8DE1-A7F54AF28A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6451" y="503803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0" name="Freeform: Shape 2319">
                <a:extLst>
                  <a:ext uri="{FF2B5EF4-FFF2-40B4-BE49-F238E27FC236}">
                    <a16:creationId xmlns:a16="http://schemas.microsoft.com/office/drawing/2014/main" id="{B6ED29D6-3E66-44FD-97E8-5FAC390A20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7540" y="5040270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0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1" name="Freeform: Shape 2320">
                <a:extLst>
                  <a:ext uri="{FF2B5EF4-FFF2-40B4-BE49-F238E27FC236}">
                    <a16:creationId xmlns:a16="http://schemas.microsoft.com/office/drawing/2014/main" id="{76773DB1-4AB3-4228-900B-52A3C52F9C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8183" y="5041906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2" name="Freeform: Shape 2321">
                <a:extLst>
                  <a:ext uri="{FF2B5EF4-FFF2-40B4-BE49-F238E27FC236}">
                    <a16:creationId xmlns:a16="http://schemas.microsoft.com/office/drawing/2014/main" id="{619CBF42-3266-434C-BC9F-94C883825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9125" y="5044137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3" name="Freeform: Shape 2322">
                <a:extLst>
                  <a:ext uri="{FF2B5EF4-FFF2-40B4-BE49-F238E27FC236}">
                    <a16:creationId xmlns:a16="http://schemas.microsoft.com/office/drawing/2014/main" id="{EEBA0F99-4CBE-406E-94F1-E441FB670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263" y="5046071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9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4" name="Freeform: Shape 2323">
                <a:extLst>
                  <a:ext uri="{FF2B5EF4-FFF2-40B4-BE49-F238E27FC236}">
                    <a16:creationId xmlns:a16="http://schemas.microsoft.com/office/drawing/2014/main" id="{413E041B-5287-44FB-B067-2DED915C26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412" y="5047410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2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5" name="Freeform: Shape 2324">
                <a:extLst>
                  <a:ext uri="{FF2B5EF4-FFF2-40B4-BE49-F238E27FC236}">
                    <a16:creationId xmlns:a16="http://schemas.microsoft.com/office/drawing/2014/main" id="{9860EF33-5960-4554-8A5A-25E038229E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1056" y="5048600"/>
                <a:ext cx="8627" cy="8627"/>
              </a:xfrm>
              <a:custGeom>
                <a:avLst/>
                <a:gdLst>
                  <a:gd name="connsiteX0" fmla="*/ 4016 w 8627"/>
                  <a:gd name="connsiteY0" fmla="*/ 8564 h 8627"/>
                  <a:gd name="connsiteX1" fmla="*/ 8330 w 8627"/>
                  <a:gd name="connsiteY1" fmla="*/ 4250 h 8627"/>
                  <a:gd name="connsiteX2" fmla="*/ 4016 w 8627"/>
                  <a:gd name="connsiteY2" fmla="*/ -64 h 8627"/>
                  <a:gd name="connsiteX3" fmla="*/ -298 w 8627"/>
                  <a:gd name="connsiteY3" fmla="*/ 4250 h 8627"/>
                  <a:gd name="connsiteX4" fmla="*/ 4016 w 8627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7">
                    <a:moveTo>
                      <a:pt x="4016" y="8564"/>
                    </a:moveTo>
                    <a:cubicBezTo>
                      <a:pt x="6398" y="8564"/>
                      <a:pt x="8330" y="6632"/>
                      <a:pt x="8330" y="4250"/>
                    </a:cubicBezTo>
                    <a:cubicBezTo>
                      <a:pt x="8330" y="1867"/>
                      <a:pt x="6398" y="-64"/>
                      <a:pt x="4016" y="-64"/>
                    </a:cubicBezTo>
                    <a:cubicBezTo>
                      <a:pt x="1633" y="-64"/>
                      <a:pt x="-298" y="1867"/>
                      <a:pt x="-298" y="4250"/>
                    </a:cubicBezTo>
                    <a:cubicBezTo>
                      <a:pt x="-298" y="6632"/>
                      <a:pt x="1633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6" name="Freeform: Shape 2325">
                <a:extLst>
                  <a:ext uri="{FF2B5EF4-FFF2-40B4-BE49-F238E27FC236}">
                    <a16:creationId xmlns:a16="http://schemas.microsoft.com/office/drawing/2014/main" id="{78ACD2D5-A295-4C5A-A4B9-4FAF47F4DB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2147" y="5050980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7" name="Freeform: Shape 2326">
                <a:extLst>
                  <a:ext uri="{FF2B5EF4-FFF2-40B4-BE49-F238E27FC236}">
                    <a16:creationId xmlns:a16="http://schemas.microsoft.com/office/drawing/2014/main" id="{0AE6E1A7-F442-4EF0-B5A0-BF4B3DDEFA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3386" y="5053211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8" name="Freeform: Shape 2327">
                <a:extLst>
                  <a:ext uri="{FF2B5EF4-FFF2-40B4-BE49-F238E27FC236}">
                    <a16:creationId xmlns:a16="http://schemas.microsoft.com/office/drawing/2014/main" id="{83A21FD5-BD93-4C6E-B910-0A5E23BFDC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6172" y="517132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9" name="Freeform: Shape 2328">
                <a:extLst>
                  <a:ext uri="{FF2B5EF4-FFF2-40B4-BE49-F238E27FC236}">
                    <a16:creationId xmlns:a16="http://schemas.microsoft.com/office/drawing/2014/main" id="{550FF063-FE03-4A70-96A7-2CC0FBDF3D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394" y="5169690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0" name="Freeform: Shape 2329">
                <a:extLst>
                  <a:ext uri="{FF2B5EF4-FFF2-40B4-BE49-F238E27FC236}">
                    <a16:creationId xmlns:a16="http://schemas.microsoft.com/office/drawing/2014/main" id="{03EE97E0-A023-4F3A-B32D-A88EE1C084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0467" y="516775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1" name="Freeform: Shape 2330">
                <a:extLst>
                  <a:ext uri="{FF2B5EF4-FFF2-40B4-BE49-F238E27FC236}">
                    <a16:creationId xmlns:a16="http://schemas.microsoft.com/office/drawing/2014/main" id="{93C4EB58-D0B5-474F-A216-0B0A5C7D23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838" y="5166119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2" name="Freeform: Shape 2331">
                <a:extLst>
                  <a:ext uri="{FF2B5EF4-FFF2-40B4-BE49-F238E27FC236}">
                    <a16:creationId xmlns:a16="http://schemas.microsoft.com/office/drawing/2014/main" id="{75A2A883-55B1-42BA-804E-7C39E839A6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062" y="5164185"/>
                <a:ext cx="16065" cy="16066"/>
              </a:xfrm>
              <a:custGeom>
                <a:avLst/>
                <a:gdLst>
                  <a:gd name="connsiteX0" fmla="*/ 7734 w 16065"/>
                  <a:gd name="connsiteY0" fmla="*/ 16002 h 16066"/>
                  <a:gd name="connsiteX1" fmla="*/ 15767 w 16065"/>
                  <a:gd name="connsiteY1" fmla="*/ 8118 h 16066"/>
                  <a:gd name="connsiteX2" fmla="*/ 7884 w 16065"/>
                  <a:gd name="connsiteY2" fmla="*/ -63 h 16066"/>
                  <a:gd name="connsiteX3" fmla="*/ -296 w 16065"/>
                  <a:gd name="connsiteY3" fmla="*/ 7820 h 16066"/>
                  <a:gd name="connsiteX4" fmla="*/ 7587 w 16065"/>
                  <a:gd name="connsiteY4" fmla="*/ 16001 h 16066"/>
                  <a:gd name="connsiteX5" fmla="*/ 7734 w 16065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6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3" name="Freeform: Shape 2332">
                <a:extLst>
                  <a:ext uri="{FF2B5EF4-FFF2-40B4-BE49-F238E27FC236}">
                    <a16:creationId xmlns:a16="http://schemas.microsoft.com/office/drawing/2014/main" id="{E7CADA08-67A5-49AE-A47D-B76B4ED937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2208" y="516118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4" name="Freeform: Shape 2333">
                <a:extLst>
                  <a:ext uri="{FF2B5EF4-FFF2-40B4-BE49-F238E27FC236}">
                    <a16:creationId xmlns:a16="http://schemas.microsoft.com/office/drawing/2014/main" id="{55162EB3-D8FC-4470-BEAD-3EBF3AB56C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9653" y="5160764"/>
                <a:ext cx="23058" cy="23058"/>
              </a:xfrm>
              <a:custGeom>
                <a:avLst/>
                <a:gdLst>
                  <a:gd name="connsiteX0" fmla="*/ 11158 w 23058"/>
                  <a:gd name="connsiteY0" fmla="*/ 22994 h 23058"/>
                  <a:gd name="connsiteX1" fmla="*/ 22760 w 23058"/>
                  <a:gd name="connsiteY1" fmla="*/ 11689 h 23058"/>
                  <a:gd name="connsiteX2" fmla="*/ 22761 w 23058"/>
                  <a:gd name="connsiteY2" fmla="*/ 11539 h 23058"/>
                  <a:gd name="connsiteX3" fmla="*/ 11158 w 23058"/>
                  <a:gd name="connsiteY3" fmla="*/ -64 h 23058"/>
                  <a:gd name="connsiteX4" fmla="*/ -298 w 23058"/>
                  <a:gd name="connsiteY4" fmla="*/ 11389 h 23058"/>
                  <a:gd name="connsiteX5" fmla="*/ -297 w 23058"/>
                  <a:gd name="connsiteY5" fmla="*/ 11539 h 23058"/>
                  <a:gd name="connsiteX6" fmla="*/ 10858 w 23058"/>
                  <a:gd name="connsiteY6" fmla="*/ 22994 h 23058"/>
                  <a:gd name="connsiteX7" fmla="*/ 11158 w 23058"/>
                  <a:gd name="connsiteY7" fmla="*/ 22994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8" h="23058">
                    <a:moveTo>
                      <a:pt x="11158" y="22994"/>
                    </a:moveTo>
                    <a:cubicBezTo>
                      <a:pt x="17483" y="23076"/>
                      <a:pt x="22678" y="18014"/>
                      <a:pt x="22760" y="11689"/>
                    </a:cubicBezTo>
                    <a:cubicBezTo>
                      <a:pt x="22760" y="11639"/>
                      <a:pt x="22761" y="11589"/>
                      <a:pt x="22761" y="11539"/>
                    </a:cubicBezTo>
                    <a:cubicBezTo>
                      <a:pt x="22761" y="5131"/>
                      <a:pt x="17566" y="-64"/>
                      <a:pt x="11158" y="-64"/>
                    </a:cubicBezTo>
                    <a:cubicBezTo>
                      <a:pt x="4831" y="-64"/>
                      <a:pt x="-297" y="5063"/>
                      <a:pt x="-298" y="11389"/>
                    </a:cubicBezTo>
                    <a:cubicBezTo>
                      <a:pt x="-298" y="11439"/>
                      <a:pt x="-297" y="11489"/>
                      <a:pt x="-297" y="11539"/>
                    </a:cubicBezTo>
                    <a:cubicBezTo>
                      <a:pt x="-379" y="17782"/>
                      <a:pt x="4615" y="22911"/>
                      <a:pt x="10858" y="22994"/>
                    </a:cubicBezTo>
                    <a:cubicBezTo>
                      <a:pt x="10958" y="22995"/>
                      <a:pt x="11058" y="22995"/>
                      <a:pt x="11158" y="2299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5" name="Freeform: Shape 2334">
                <a:extLst>
                  <a:ext uri="{FF2B5EF4-FFF2-40B4-BE49-F238E27FC236}">
                    <a16:creationId xmlns:a16="http://schemas.microsoft.com/office/drawing/2014/main" id="{8262520A-E154-4499-AB5E-284AF066FD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7024" y="5159128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0 w 26479"/>
                  <a:gd name="connsiteY1" fmla="*/ 13324 h 26479"/>
                  <a:gd name="connsiteX2" fmla="*/ 13090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3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6" name="Freeform: Shape 2335">
                <a:extLst>
                  <a:ext uri="{FF2B5EF4-FFF2-40B4-BE49-F238E27FC236}">
                    <a16:creationId xmlns:a16="http://schemas.microsoft.com/office/drawing/2014/main" id="{95D11457-64E1-4A45-B84D-9FFDAF1FD6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4247" y="515778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7" name="Freeform: Shape 2336">
                <a:extLst>
                  <a:ext uri="{FF2B5EF4-FFF2-40B4-BE49-F238E27FC236}">
                    <a16:creationId xmlns:a16="http://schemas.microsoft.com/office/drawing/2014/main" id="{E682CCB2-2DD8-4FE6-B4E8-74B8D14851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1320" y="5155557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8" name="Freeform: Shape 2337">
                <a:extLst>
                  <a:ext uri="{FF2B5EF4-FFF2-40B4-BE49-F238E27FC236}">
                    <a16:creationId xmlns:a16="http://schemas.microsoft.com/office/drawing/2014/main" id="{ADA60CDA-BEC3-463E-889C-376765E84F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8691" y="5154218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9" name="Freeform: Shape 2338">
                <a:extLst>
                  <a:ext uri="{FF2B5EF4-FFF2-40B4-BE49-F238E27FC236}">
                    <a16:creationId xmlns:a16="http://schemas.microsoft.com/office/drawing/2014/main" id="{2ECB28C4-CC2B-4C49-B3E8-C03881406F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6061" y="5151987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C7454A89-CE5F-4C1F-9AF1-F8C896E2E7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3433" y="5150351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1" name="Freeform: Shape 2340">
                <a:extLst>
                  <a:ext uri="{FF2B5EF4-FFF2-40B4-BE49-F238E27FC236}">
                    <a16:creationId xmlns:a16="http://schemas.microsoft.com/office/drawing/2014/main" id="{0F494222-39E1-4312-9436-2464F6921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0803" y="5148715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4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6"/>
                      <a:pt x="-216" y="10311"/>
                      <a:pt x="-297" y="23292"/>
                    </a:cubicBezTo>
                    <a:cubicBezTo>
                      <a:pt x="-298" y="23391"/>
                      <a:pt x="-298" y="23489"/>
                      <a:pt x="-297" y="23588"/>
                    </a:cubicBezTo>
                    <a:cubicBezTo>
                      <a:pt x="-297" y="36487"/>
                      <a:pt x="10159" y="46944"/>
                      <a:pt x="23058" y="469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97D90F7B-8E2E-4094-8943-FBE533B6F9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8174" y="5147079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5" y="50135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3" name="Freeform: Shape 2342">
                <a:extLst>
                  <a:ext uri="{FF2B5EF4-FFF2-40B4-BE49-F238E27FC236}">
                    <a16:creationId xmlns:a16="http://schemas.microsoft.com/office/drawing/2014/main" id="{D1854E24-84A4-435B-92C1-E1FDDD65F0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5843" y="5145739"/>
                <a:ext cx="52958" cy="52958"/>
              </a:xfrm>
              <a:custGeom>
                <a:avLst/>
                <a:gdLst>
                  <a:gd name="connsiteX0" fmla="*/ 26033 w 52958"/>
                  <a:gd name="connsiteY0" fmla="*/ 52894 h 52958"/>
                  <a:gd name="connsiteX1" fmla="*/ 52660 w 52958"/>
                  <a:gd name="connsiteY1" fmla="*/ 26563 h 52958"/>
                  <a:gd name="connsiteX2" fmla="*/ 26330 w 52958"/>
                  <a:gd name="connsiteY2" fmla="*/ -64 h 52958"/>
                  <a:gd name="connsiteX3" fmla="*/ -297 w 52958"/>
                  <a:gd name="connsiteY3" fmla="*/ 26267 h 52958"/>
                  <a:gd name="connsiteX4" fmla="*/ -297 w 52958"/>
                  <a:gd name="connsiteY4" fmla="*/ 26563 h 52958"/>
                  <a:gd name="connsiteX5" fmla="*/ 26033 w 52958"/>
                  <a:gd name="connsiteY5" fmla="*/ 52894 h 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58" h="52958">
                    <a:moveTo>
                      <a:pt x="26033" y="52894"/>
                    </a:moveTo>
                    <a:cubicBezTo>
                      <a:pt x="40657" y="52976"/>
                      <a:pt x="52578" y="41187"/>
                      <a:pt x="52660" y="26563"/>
                    </a:cubicBezTo>
                    <a:cubicBezTo>
                      <a:pt x="52742" y="11940"/>
                      <a:pt x="40953" y="18"/>
                      <a:pt x="26330" y="-64"/>
                    </a:cubicBezTo>
                    <a:cubicBezTo>
                      <a:pt x="11706" y="-146"/>
                      <a:pt x="-215" y="11643"/>
                      <a:pt x="-297" y="26267"/>
                    </a:cubicBezTo>
                    <a:cubicBezTo>
                      <a:pt x="-298" y="26366"/>
                      <a:pt x="-298" y="26465"/>
                      <a:pt x="-297" y="26563"/>
                    </a:cubicBezTo>
                    <a:cubicBezTo>
                      <a:pt x="-216" y="41071"/>
                      <a:pt x="11525" y="52813"/>
                      <a:pt x="26033" y="5289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4" name="Freeform: Shape 2343">
                <a:extLst>
                  <a:ext uri="{FF2B5EF4-FFF2-40B4-BE49-F238E27FC236}">
                    <a16:creationId xmlns:a16="http://schemas.microsoft.com/office/drawing/2014/main" id="{9A97D487-A97E-434A-A23A-5608B397C4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3214" y="5144103"/>
                <a:ext cx="56230" cy="56231"/>
              </a:xfrm>
              <a:custGeom>
                <a:avLst/>
                <a:gdLst>
                  <a:gd name="connsiteX0" fmla="*/ 27669 w 56230"/>
                  <a:gd name="connsiteY0" fmla="*/ 56167 h 56231"/>
                  <a:gd name="connsiteX1" fmla="*/ 55933 w 56230"/>
                  <a:gd name="connsiteY1" fmla="*/ 28200 h 56231"/>
                  <a:gd name="connsiteX2" fmla="*/ 27966 w 56230"/>
                  <a:gd name="connsiteY2" fmla="*/ -64 h 56231"/>
                  <a:gd name="connsiteX3" fmla="*/ -297 w 56230"/>
                  <a:gd name="connsiteY3" fmla="*/ 27903 h 56231"/>
                  <a:gd name="connsiteX4" fmla="*/ -297 w 56230"/>
                  <a:gd name="connsiteY4" fmla="*/ 28200 h 56231"/>
                  <a:gd name="connsiteX5" fmla="*/ 27669 w 56230"/>
                  <a:gd name="connsiteY5" fmla="*/ 56167 h 5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1">
                    <a:moveTo>
                      <a:pt x="27669" y="56167"/>
                    </a:moveTo>
                    <a:cubicBezTo>
                      <a:pt x="43197" y="56249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6"/>
                      <a:pt x="-216" y="12376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5"/>
                      <a:pt x="27669" y="5616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5" name="Freeform: Shape 2344">
                <a:extLst>
                  <a:ext uri="{FF2B5EF4-FFF2-40B4-BE49-F238E27FC236}">
                    <a16:creationId xmlns:a16="http://schemas.microsoft.com/office/drawing/2014/main" id="{B465F2C1-EE4D-4EED-9FC5-1BDBEA680B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0436" y="514216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6" name="Freeform: Shape 2345">
                <a:extLst>
                  <a:ext uri="{FF2B5EF4-FFF2-40B4-BE49-F238E27FC236}">
                    <a16:creationId xmlns:a16="http://schemas.microsoft.com/office/drawing/2014/main" id="{551C13BA-325B-4098-906A-1F9EF768CC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8551" y="5141425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7" name="Freeform: Shape 2346">
                <a:extLst>
                  <a:ext uri="{FF2B5EF4-FFF2-40B4-BE49-F238E27FC236}">
                    <a16:creationId xmlns:a16="http://schemas.microsoft.com/office/drawing/2014/main" id="{65CBBE24-F286-41FD-80DC-645C907D82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6517" y="5140681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8" name="Freeform: Shape 2347">
                <a:extLst>
                  <a:ext uri="{FF2B5EF4-FFF2-40B4-BE49-F238E27FC236}">
                    <a16:creationId xmlns:a16="http://schemas.microsoft.com/office/drawing/2014/main" id="{8161CE08-619E-478E-A932-C5562E2D56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4631" y="5139491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9" name="Freeform: Shape 2348">
                <a:extLst>
                  <a:ext uri="{FF2B5EF4-FFF2-40B4-BE49-F238E27FC236}">
                    <a16:creationId xmlns:a16="http://schemas.microsoft.com/office/drawing/2014/main" id="{07F92237-1A85-40B4-BC37-BB4486E91B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3193" y="5139937"/>
                <a:ext cx="66049" cy="66049"/>
              </a:xfrm>
              <a:custGeom>
                <a:avLst/>
                <a:gdLst>
                  <a:gd name="connsiteX0" fmla="*/ 32727 w 66049"/>
                  <a:gd name="connsiteY0" fmla="*/ 65985 h 66049"/>
                  <a:gd name="connsiteX1" fmla="*/ 65751 w 66049"/>
                  <a:gd name="connsiteY1" fmla="*/ 32960 h 66049"/>
                  <a:gd name="connsiteX2" fmla="*/ 32727 w 66049"/>
                  <a:gd name="connsiteY2" fmla="*/ -64 h 66049"/>
                  <a:gd name="connsiteX3" fmla="*/ -298 w 66049"/>
                  <a:gd name="connsiteY3" fmla="*/ 32960 h 66049"/>
                  <a:gd name="connsiteX4" fmla="*/ 32727 w 66049"/>
                  <a:gd name="connsiteY4" fmla="*/ 65985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49" h="66049">
                    <a:moveTo>
                      <a:pt x="32727" y="65985"/>
                    </a:moveTo>
                    <a:cubicBezTo>
                      <a:pt x="50966" y="65985"/>
                      <a:pt x="65751" y="51199"/>
                      <a:pt x="65751" y="32960"/>
                    </a:cubicBezTo>
                    <a:cubicBezTo>
                      <a:pt x="65751" y="14722"/>
                      <a:pt x="50966" y="-64"/>
                      <a:pt x="32727" y="-64"/>
                    </a:cubicBezTo>
                    <a:cubicBezTo>
                      <a:pt x="14488" y="-64"/>
                      <a:pt x="-298" y="14722"/>
                      <a:pt x="-298" y="32960"/>
                    </a:cubicBezTo>
                    <a:cubicBezTo>
                      <a:pt x="-298" y="51199"/>
                      <a:pt x="14488" y="65985"/>
                      <a:pt x="32727" y="6598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7793F74D-63D5-4680-8EC5-B6282DDE11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1903" y="5139342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1" name="Freeform: Shape 2350">
                <a:extLst>
                  <a:ext uri="{FF2B5EF4-FFF2-40B4-BE49-F238E27FC236}">
                    <a16:creationId xmlns:a16="http://schemas.microsoft.com/office/drawing/2014/main" id="{A8F6D7BC-7B6E-4E5D-B1AE-F7554FBB89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1207" y="5139937"/>
                <a:ext cx="66049" cy="66049"/>
              </a:xfrm>
              <a:custGeom>
                <a:avLst/>
                <a:gdLst>
                  <a:gd name="connsiteX0" fmla="*/ 32727 w 66049"/>
                  <a:gd name="connsiteY0" fmla="*/ 65985 h 66049"/>
                  <a:gd name="connsiteX1" fmla="*/ 65751 w 66049"/>
                  <a:gd name="connsiteY1" fmla="*/ 32960 h 66049"/>
                  <a:gd name="connsiteX2" fmla="*/ 32727 w 66049"/>
                  <a:gd name="connsiteY2" fmla="*/ -64 h 66049"/>
                  <a:gd name="connsiteX3" fmla="*/ -298 w 66049"/>
                  <a:gd name="connsiteY3" fmla="*/ 32960 h 66049"/>
                  <a:gd name="connsiteX4" fmla="*/ 32727 w 66049"/>
                  <a:gd name="connsiteY4" fmla="*/ 65985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49" h="66049">
                    <a:moveTo>
                      <a:pt x="32727" y="65985"/>
                    </a:moveTo>
                    <a:cubicBezTo>
                      <a:pt x="50966" y="65985"/>
                      <a:pt x="65751" y="51199"/>
                      <a:pt x="65751" y="32960"/>
                    </a:cubicBezTo>
                    <a:cubicBezTo>
                      <a:pt x="65751" y="14722"/>
                      <a:pt x="50966" y="-64"/>
                      <a:pt x="32727" y="-64"/>
                    </a:cubicBezTo>
                    <a:cubicBezTo>
                      <a:pt x="14488" y="-64"/>
                      <a:pt x="-298" y="14722"/>
                      <a:pt x="-298" y="32960"/>
                    </a:cubicBezTo>
                    <a:cubicBezTo>
                      <a:pt x="-298" y="51199"/>
                      <a:pt x="14488" y="65985"/>
                      <a:pt x="32727" y="6598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5523BBC5-95F2-49B6-9998-2B9985BB86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0660" y="5139491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134A359C-3417-4F54-9826-88CA64F5B0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0561" y="5140681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4" name="Freeform: Shape 2353">
                <a:extLst>
                  <a:ext uri="{FF2B5EF4-FFF2-40B4-BE49-F238E27FC236}">
                    <a16:creationId xmlns:a16="http://schemas.microsoft.com/office/drawing/2014/main" id="{9DCA7AF5-6F71-41CD-BDEF-8D32C9D78F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609" y="5141425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8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5" name="Freeform: Shape 2354">
                <a:extLst>
                  <a:ext uri="{FF2B5EF4-FFF2-40B4-BE49-F238E27FC236}">
                    <a16:creationId xmlns:a16="http://schemas.microsoft.com/office/drawing/2014/main" id="{BEA4AE8B-4F09-44B2-8218-2C36EA2021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509" y="514246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DD64E03D-466E-4538-B002-56BBB0CCE8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1301" y="5144103"/>
                <a:ext cx="56231" cy="56231"/>
              </a:xfrm>
              <a:custGeom>
                <a:avLst/>
                <a:gdLst>
                  <a:gd name="connsiteX0" fmla="*/ 27670 w 56231"/>
                  <a:gd name="connsiteY0" fmla="*/ 56167 h 56231"/>
                  <a:gd name="connsiteX1" fmla="*/ 55933 w 56231"/>
                  <a:gd name="connsiteY1" fmla="*/ 28200 h 56231"/>
                  <a:gd name="connsiteX2" fmla="*/ 27967 w 56231"/>
                  <a:gd name="connsiteY2" fmla="*/ -64 h 56231"/>
                  <a:gd name="connsiteX3" fmla="*/ -297 w 56231"/>
                  <a:gd name="connsiteY3" fmla="*/ 27903 h 56231"/>
                  <a:gd name="connsiteX4" fmla="*/ -297 w 56231"/>
                  <a:gd name="connsiteY4" fmla="*/ 28200 h 56231"/>
                  <a:gd name="connsiteX5" fmla="*/ 27670 w 56231"/>
                  <a:gd name="connsiteY5" fmla="*/ 56167 h 5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1" h="56231">
                    <a:moveTo>
                      <a:pt x="27670" y="56167"/>
                    </a:moveTo>
                    <a:cubicBezTo>
                      <a:pt x="43198" y="56249"/>
                      <a:pt x="55851" y="43727"/>
                      <a:pt x="55933" y="28200"/>
                    </a:cubicBezTo>
                    <a:cubicBezTo>
                      <a:pt x="56015" y="12672"/>
                      <a:pt x="43494" y="18"/>
                      <a:pt x="27967" y="-64"/>
                    </a:cubicBezTo>
                    <a:cubicBezTo>
                      <a:pt x="12439" y="-146"/>
                      <a:pt x="-214" y="12376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5" y="43612"/>
                      <a:pt x="12258" y="56085"/>
                      <a:pt x="27670" y="5616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7" name="Freeform: Shape 2356">
                <a:extLst>
                  <a:ext uri="{FF2B5EF4-FFF2-40B4-BE49-F238E27FC236}">
                    <a16:creationId xmlns:a16="http://schemas.microsoft.com/office/drawing/2014/main" id="{48D4FF26-2AB1-476C-8093-C5308A7276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1647" y="5145442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6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F905025E-1A4A-4C26-8F63-C48361106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2291" y="5147079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3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9" y="50298"/>
                      <a:pt x="49901" y="39109"/>
                      <a:pt x="49983" y="25225"/>
                    </a:cubicBezTo>
                    <a:cubicBezTo>
                      <a:pt x="50064" y="11340"/>
                      <a:pt x="38876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6" y="50135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D7699645-5CBB-4A2E-8E02-FE4CB4713C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2637" y="5148566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8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1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6"/>
                      <a:pt x="23355" y="475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7737E875-9235-4953-97FC-0B113C5072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3281" y="5150054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5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0"/>
                      <a:pt x="44032" y="22249"/>
                    </a:cubicBezTo>
                    <a:cubicBezTo>
                      <a:pt x="44114" y="10008"/>
                      <a:pt x="34257" y="18"/>
                      <a:pt x="22016" y="-64"/>
                    </a:cubicBezTo>
                    <a:cubicBezTo>
                      <a:pt x="9775" y="-145"/>
                      <a:pt x="-215" y="9712"/>
                      <a:pt x="-297" y="21953"/>
                    </a:cubicBezTo>
                    <a:cubicBezTo>
                      <a:pt x="-298" y="22051"/>
                      <a:pt x="-298" y="22150"/>
                      <a:pt x="-297" y="22249"/>
                    </a:cubicBezTo>
                    <a:cubicBezTo>
                      <a:pt x="-216" y="34375"/>
                      <a:pt x="9594" y="44184"/>
                      <a:pt x="21719" y="442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C35290EA-8F21-4B28-8096-866F1FB38F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3924" y="5151690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2" name="Freeform: Shape 2361">
                <a:extLst>
                  <a:ext uri="{FF2B5EF4-FFF2-40B4-BE49-F238E27FC236}">
                    <a16:creationId xmlns:a16="http://schemas.microsoft.com/office/drawing/2014/main" id="{60E72DB6-A7E7-4365-B341-37E1D57BE7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4567" y="5153326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7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0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7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8"/>
                      <a:pt x="8095" y="37720"/>
                      <a:pt x="18447" y="3772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F564E29C-E998-4BDC-B736-27AB5BAFD2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5212" y="5154963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9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BD69BBBC-5F01-4C48-9ABD-F454038DFA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6451" y="515778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D2EF55B3-FEDE-43BF-86FD-2A314F92D9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6797" y="5158830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49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D13D00E3-7EDE-4AB4-AD56-34A03B8A02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7884" y="5160764"/>
                <a:ext cx="23059" cy="23058"/>
              </a:xfrm>
              <a:custGeom>
                <a:avLst/>
                <a:gdLst>
                  <a:gd name="connsiteX0" fmla="*/ 11159 w 23059"/>
                  <a:gd name="connsiteY0" fmla="*/ 22994 h 23058"/>
                  <a:gd name="connsiteX1" fmla="*/ 22761 w 23059"/>
                  <a:gd name="connsiteY1" fmla="*/ 11689 h 23058"/>
                  <a:gd name="connsiteX2" fmla="*/ 22762 w 23059"/>
                  <a:gd name="connsiteY2" fmla="*/ 11539 h 23058"/>
                  <a:gd name="connsiteX3" fmla="*/ 11158 w 23059"/>
                  <a:gd name="connsiteY3" fmla="*/ -64 h 23058"/>
                  <a:gd name="connsiteX4" fmla="*/ -298 w 23059"/>
                  <a:gd name="connsiteY4" fmla="*/ 11389 h 23058"/>
                  <a:gd name="connsiteX5" fmla="*/ -297 w 23059"/>
                  <a:gd name="connsiteY5" fmla="*/ 11539 h 23058"/>
                  <a:gd name="connsiteX6" fmla="*/ 10858 w 23059"/>
                  <a:gd name="connsiteY6" fmla="*/ 22994 h 23058"/>
                  <a:gd name="connsiteX7" fmla="*/ 11158 w 23059"/>
                  <a:gd name="connsiteY7" fmla="*/ 22994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9" h="23058">
                    <a:moveTo>
                      <a:pt x="11159" y="22994"/>
                    </a:moveTo>
                    <a:cubicBezTo>
                      <a:pt x="17485" y="23076"/>
                      <a:pt x="22679" y="18014"/>
                      <a:pt x="22761" y="11689"/>
                    </a:cubicBezTo>
                    <a:cubicBezTo>
                      <a:pt x="22762" y="11639"/>
                      <a:pt x="22762" y="11589"/>
                      <a:pt x="22762" y="11539"/>
                    </a:cubicBezTo>
                    <a:cubicBezTo>
                      <a:pt x="22762" y="5131"/>
                      <a:pt x="17566" y="-64"/>
                      <a:pt x="11158" y="-64"/>
                    </a:cubicBezTo>
                    <a:cubicBezTo>
                      <a:pt x="4832" y="-64"/>
                      <a:pt x="-297" y="5063"/>
                      <a:pt x="-298" y="11389"/>
                    </a:cubicBezTo>
                    <a:cubicBezTo>
                      <a:pt x="-298" y="11439"/>
                      <a:pt x="-298" y="11489"/>
                      <a:pt x="-297" y="11539"/>
                    </a:cubicBezTo>
                    <a:cubicBezTo>
                      <a:pt x="-379" y="17782"/>
                      <a:pt x="4614" y="22911"/>
                      <a:pt x="10858" y="22994"/>
                    </a:cubicBezTo>
                    <a:cubicBezTo>
                      <a:pt x="10958" y="22995"/>
                      <a:pt x="11058" y="22995"/>
                      <a:pt x="11158" y="2299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EBE33C90-9050-4FA9-A74F-0DCDE2739D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8455" y="516118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BB106A52-C62B-4B45-A8E4-0DA50C5514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9173" y="5163889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36F389B9-EBD4-4242-BB97-6EC92D244B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115" y="5166119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0" name="Freeform: Shape 2369">
                <a:extLst>
                  <a:ext uri="{FF2B5EF4-FFF2-40B4-BE49-F238E27FC236}">
                    <a16:creationId xmlns:a16="http://schemas.microsoft.com/office/drawing/2014/main" id="{0D7C5E1C-43E8-4929-A0D0-C2CD6026E0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759" y="516775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1" name="Freeform: Shape 2370">
                <a:extLst>
                  <a:ext uri="{FF2B5EF4-FFF2-40B4-BE49-F238E27FC236}">
                    <a16:creationId xmlns:a16="http://schemas.microsoft.com/office/drawing/2014/main" id="{0129E911-95D9-40AB-85AE-2CA3CA3BA0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402" y="5169392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6924F20F-9030-4E9A-B563-870D07660C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2493" y="517132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17010060-C0ED-4F3B-AC5B-AFD2CEE239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726" y="5290036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4" name="Freeform: Shape 2373">
                <a:extLst>
                  <a:ext uri="{FF2B5EF4-FFF2-40B4-BE49-F238E27FC236}">
                    <a16:creationId xmlns:a16="http://schemas.microsoft.com/office/drawing/2014/main" id="{123BE6CC-00C9-41E4-A861-CE280071C4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096" y="5288399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5" name="Freeform: Shape 2374">
                <a:extLst>
                  <a:ext uri="{FF2B5EF4-FFF2-40B4-BE49-F238E27FC236}">
                    <a16:creationId xmlns:a16="http://schemas.microsoft.com/office/drawing/2014/main" id="{E557CAD8-3A89-47A6-AD11-082A7F4E46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0170" y="5287180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0 h 9103"/>
                  <a:gd name="connsiteX2" fmla="*/ 3822 w 9967"/>
                  <a:gd name="connsiteY2" fmla="*/ 11 h 9103"/>
                  <a:gd name="connsiteX3" fmla="*/ -298 w 9967"/>
                  <a:gd name="connsiteY3" fmla="*/ 4130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6"/>
                      <a:pt x="9669" y="4130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0"/>
                    </a:cubicBezTo>
                    <a:cubicBezTo>
                      <a:pt x="-298" y="6841"/>
                      <a:pt x="1900" y="9039"/>
                      <a:pt x="4611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6" name="Freeform: Shape 2375">
                <a:extLst>
                  <a:ext uri="{FF2B5EF4-FFF2-40B4-BE49-F238E27FC236}">
                    <a16:creationId xmlns:a16="http://schemas.microsoft.com/office/drawing/2014/main" id="{A5ECFE82-588F-48EA-A674-C9A69DA4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539" y="5284533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7" name="Freeform: Shape 2376">
                <a:extLst>
                  <a:ext uri="{FF2B5EF4-FFF2-40B4-BE49-F238E27FC236}">
                    <a16:creationId xmlns:a16="http://schemas.microsoft.com/office/drawing/2014/main" id="{FE836DD0-0C2C-4C92-9AFB-E557073DA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613" y="5282746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8C0D7BB6-D394-4480-A759-CBDC90D2F6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836" y="5281110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9" name="Freeform: Shape 2378">
                <a:extLst>
                  <a:ext uri="{FF2B5EF4-FFF2-40B4-BE49-F238E27FC236}">
                    <a16:creationId xmlns:a16="http://schemas.microsoft.com/office/drawing/2014/main" id="{6D4F446C-E648-44AB-B08B-EB02F70ED5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910" y="5279176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0" name="Freeform: Shape 2379">
                <a:extLst>
                  <a:ext uri="{FF2B5EF4-FFF2-40B4-BE49-F238E27FC236}">
                    <a16:creationId xmlns:a16="http://schemas.microsoft.com/office/drawing/2014/main" id="{8CB28566-E7BD-4289-A92E-08906EB5C1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6281" y="5277540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1" name="Freeform: Shape 2380">
                <a:extLst>
                  <a:ext uri="{FF2B5EF4-FFF2-40B4-BE49-F238E27FC236}">
                    <a16:creationId xmlns:a16="http://schemas.microsoft.com/office/drawing/2014/main" id="{277C6269-5B0A-4DC7-82CE-046A6B8BB5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3353" y="5275309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2" name="Freeform: Shape 2381">
                <a:extLst>
                  <a:ext uri="{FF2B5EF4-FFF2-40B4-BE49-F238E27FC236}">
                    <a16:creationId xmlns:a16="http://schemas.microsoft.com/office/drawing/2014/main" id="{79E53A22-493E-455F-9C69-F2918BB065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0724" y="5273673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654E84E0-9BB1-485C-BCC0-A5064E78EC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8095" y="5271739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4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4" name="Freeform: Shape 2383">
                <a:extLst>
                  <a:ext uri="{FF2B5EF4-FFF2-40B4-BE49-F238E27FC236}">
                    <a16:creationId xmlns:a16="http://schemas.microsoft.com/office/drawing/2014/main" id="{A01F9639-F15F-4BEB-B8E9-05FB8EFE14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5467" y="5270549"/>
                <a:ext cx="41652" cy="41652"/>
              </a:xfrm>
              <a:custGeom>
                <a:avLst/>
                <a:gdLst>
                  <a:gd name="connsiteX0" fmla="*/ 20380 w 41652"/>
                  <a:gd name="connsiteY0" fmla="*/ 41588 h 41652"/>
                  <a:gd name="connsiteX1" fmla="*/ 41354 w 41652"/>
                  <a:gd name="connsiteY1" fmla="*/ 20911 h 41652"/>
                  <a:gd name="connsiteX2" fmla="*/ 20677 w 41652"/>
                  <a:gd name="connsiteY2" fmla="*/ -63 h 41652"/>
                  <a:gd name="connsiteX3" fmla="*/ -297 w 41652"/>
                  <a:gd name="connsiteY3" fmla="*/ 20614 h 41652"/>
                  <a:gd name="connsiteX4" fmla="*/ -298 w 41652"/>
                  <a:gd name="connsiteY4" fmla="*/ 20762 h 41652"/>
                  <a:gd name="connsiteX5" fmla="*/ 20380 w 41652"/>
                  <a:gd name="connsiteY5" fmla="*/ 41588 h 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52" h="41652">
                    <a:moveTo>
                      <a:pt x="20380" y="41588"/>
                    </a:moveTo>
                    <a:cubicBezTo>
                      <a:pt x="31882" y="41670"/>
                      <a:pt x="41272" y="32413"/>
                      <a:pt x="41354" y="20911"/>
                    </a:cubicBezTo>
                    <a:cubicBezTo>
                      <a:pt x="41436" y="9409"/>
                      <a:pt x="32179" y="19"/>
                      <a:pt x="20677" y="-63"/>
                    </a:cubicBezTo>
                    <a:cubicBezTo>
                      <a:pt x="9175" y="-146"/>
                      <a:pt x="-215" y="9112"/>
                      <a:pt x="-297" y="20614"/>
                    </a:cubicBezTo>
                    <a:cubicBezTo>
                      <a:pt x="-298" y="20663"/>
                      <a:pt x="-298" y="20712"/>
                      <a:pt x="-298" y="20762"/>
                    </a:cubicBezTo>
                    <a:cubicBezTo>
                      <a:pt x="-298" y="32206"/>
                      <a:pt x="8936" y="41506"/>
                      <a:pt x="20380" y="415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1E0D9635-8EFB-4A63-810F-7EA0C6E9E2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2689" y="5268912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BF48378E-6D02-4A19-B715-413360745D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9762" y="5266978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7" name="Freeform: Shape 2386">
                <a:extLst>
                  <a:ext uri="{FF2B5EF4-FFF2-40B4-BE49-F238E27FC236}">
                    <a16:creationId xmlns:a16="http://schemas.microsoft.com/office/drawing/2014/main" id="{2EF33933-0C0D-46DC-9478-AFE982E963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7431" y="5265639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8" name="Freeform: Shape 2387">
                <a:extLst>
                  <a:ext uri="{FF2B5EF4-FFF2-40B4-BE49-F238E27FC236}">
                    <a16:creationId xmlns:a16="http://schemas.microsoft.com/office/drawing/2014/main" id="{63AD899B-F7AF-46DF-81AD-C13ACD8D3C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4802" y="5264003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9" name="Freeform: Shape 2388">
                <a:extLst>
                  <a:ext uri="{FF2B5EF4-FFF2-40B4-BE49-F238E27FC236}">
                    <a16:creationId xmlns:a16="http://schemas.microsoft.com/office/drawing/2014/main" id="{C448ACB3-CF52-4D35-9204-D6C86B78E3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1429" y="526117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0" name="Freeform: Shape 2389">
                <a:extLst>
                  <a:ext uri="{FF2B5EF4-FFF2-40B4-BE49-F238E27FC236}">
                    <a16:creationId xmlns:a16="http://schemas.microsoft.com/office/drawing/2014/main" id="{B948464A-A6FC-45BA-8DAA-8B13B4676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9543" y="5260433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1" name="Freeform: Shape 2390">
                <a:extLst>
                  <a:ext uri="{FF2B5EF4-FFF2-40B4-BE49-F238E27FC236}">
                    <a16:creationId xmlns:a16="http://schemas.microsoft.com/office/drawing/2014/main" id="{BE5AC3C5-0896-4481-848E-FA60092737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7212" y="5259391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49" y="63902"/>
                      <a:pt x="63669" y="49583"/>
                      <a:pt x="63669" y="31919"/>
                    </a:cubicBezTo>
                    <a:cubicBezTo>
                      <a:pt x="63669" y="14255"/>
                      <a:pt x="49349" y="-64"/>
                      <a:pt x="31685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2" name="Freeform: Shape 2391">
                <a:extLst>
                  <a:ext uri="{FF2B5EF4-FFF2-40B4-BE49-F238E27FC236}">
                    <a16:creationId xmlns:a16="http://schemas.microsoft.com/office/drawing/2014/main" id="{36C0697F-9B6B-42E3-8352-165F95847F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4881" y="5258350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A4411268-23A2-4129-8399-087279C3F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2995" y="5257011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0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4"/>
                      <a:pt x="68347" y="53426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0"/>
                    </a:cubicBezTo>
                    <a:cubicBezTo>
                      <a:pt x="-297" y="34200"/>
                      <a:pt x="-298" y="34249"/>
                      <a:pt x="-298" y="34299"/>
                    </a:cubicBezTo>
                    <a:cubicBezTo>
                      <a:pt x="-298" y="53219"/>
                      <a:pt x="14997" y="68580"/>
                      <a:pt x="33917" y="686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026BA05D-FDB8-4D70-849D-63B4AD0E2A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1259" y="5256416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1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5" name="Freeform: Shape 2394">
                <a:extLst>
                  <a:ext uri="{FF2B5EF4-FFF2-40B4-BE49-F238E27FC236}">
                    <a16:creationId xmlns:a16="http://schemas.microsoft.com/office/drawing/2014/main" id="{7B44A973-B2D2-4C88-8660-99375E54C1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0266" y="5256416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1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6" name="Freeform: Shape 2395">
                <a:extLst>
                  <a:ext uri="{FF2B5EF4-FFF2-40B4-BE49-F238E27FC236}">
                    <a16:creationId xmlns:a16="http://schemas.microsoft.com/office/drawing/2014/main" id="{5C4DA86E-E987-49CA-8983-192273FBA4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9273" y="5256416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1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7" name="Freeform: Shape 2396">
                <a:extLst>
                  <a:ext uri="{FF2B5EF4-FFF2-40B4-BE49-F238E27FC236}">
                    <a16:creationId xmlns:a16="http://schemas.microsoft.com/office/drawing/2014/main" id="{65CE8BBA-39D4-4622-98CE-F5729FCC65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9024" y="5257011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0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4"/>
                      <a:pt x="68347" y="53426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0"/>
                    </a:cubicBezTo>
                    <a:cubicBezTo>
                      <a:pt x="-297" y="34200"/>
                      <a:pt x="-298" y="34249"/>
                      <a:pt x="-298" y="34299"/>
                    </a:cubicBezTo>
                    <a:cubicBezTo>
                      <a:pt x="-298" y="53219"/>
                      <a:pt x="14997" y="68580"/>
                      <a:pt x="33917" y="686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8" name="Freeform: Shape 2397">
                <a:extLst>
                  <a:ext uri="{FF2B5EF4-FFF2-40B4-BE49-F238E27FC236}">
                    <a16:creationId xmlns:a16="http://schemas.microsoft.com/office/drawing/2014/main" id="{87B07E1A-FC00-4E9E-AB0D-A787986ED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8924" y="5258350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9" name="Freeform: Shape 2398">
                <a:extLst>
                  <a:ext uri="{FF2B5EF4-FFF2-40B4-BE49-F238E27FC236}">
                    <a16:creationId xmlns:a16="http://schemas.microsoft.com/office/drawing/2014/main" id="{350A4077-F22A-4569-B3B4-26F06E54CD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9271" y="5259391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50" y="63902"/>
                      <a:pt x="63669" y="49583"/>
                      <a:pt x="63669" y="31919"/>
                    </a:cubicBezTo>
                    <a:cubicBezTo>
                      <a:pt x="63669" y="14255"/>
                      <a:pt x="49350" y="-64"/>
                      <a:pt x="31685" y="-64"/>
                    </a:cubicBezTo>
                    <a:cubicBezTo>
                      <a:pt x="14021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0" name="Freeform: Shape 2399">
                <a:extLst>
                  <a:ext uri="{FF2B5EF4-FFF2-40B4-BE49-F238E27FC236}">
                    <a16:creationId xmlns:a16="http://schemas.microsoft.com/office/drawing/2014/main" id="{162D5A12-54AB-4DFF-A4DD-D5AC27CC0D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9616" y="5260433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9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7" y="47884"/>
                      <a:pt x="61289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8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5" y="47768"/>
                      <a:pt x="13457" y="61441"/>
                      <a:pt x="30347" y="6152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1" name="Freeform: Shape 2400">
                <a:extLst>
                  <a:ext uri="{FF2B5EF4-FFF2-40B4-BE49-F238E27FC236}">
                    <a16:creationId xmlns:a16="http://schemas.microsoft.com/office/drawing/2014/main" id="{8C9DA32C-277C-484B-B9B9-5E0987A3F9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9516" y="526117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2" name="Freeform: Shape 2401">
                <a:extLst>
                  <a:ext uri="{FF2B5EF4-FFF2-40B4-BE49-F238E27FC236}">
                    <a16:creationId xmlns:a16="http://schemas.microsoft.com/office/drawing/2014/main" id="{C3432891-010E-4F01-A125-A385012EE3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0606" y="5263408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8 w 55635"/>
                  <a:gd name="connsiteY1" fmla="*/ 27902 h 55635"/>
                  <a:gd name="connsiteX2" fmla="*/ 27669 w 55635"/>
                  <a:gd name="connsiteY2" fmla="*/ -64 h 55635"/>
                  <a:gd name="connsiteX3" fmla="*/ -297 w 55635"/>
                  <a:gd name="connsiteY3" fmla="*/ 27606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8" y="27902"/>
                    </a:cubicBezTo>
                    <a:cubicBezTo>
                      <a:pt x="55420" y="12539"/>
                      <a:pt x="43031" y="18"/>
                      <a:pt x="27669" y="-64"/>
                    </a:cubicBezTo>
                    <a:cubicBezTo>
                      <a:pt x="12305" y="-146"/>
                      <a:pt x="-215" y="12242"/>
                      <a:pt x="-297" y="27606"/>
                    </a:cubicBezTo>
                    <a:cubicBezTo>
                      <a:pt x="-298" y="27705"/>
                      <a:pt x="-298" y="27803"/>
                      <a:pt x="-297" y="27902"/>
                    </a:cubicBezTo>
                    <a:cubicBezTo>
                      <a:pt x="-215" y="43150"/>
                      <a:pt x="12125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3" name="Freeform: Shape 2402">
                <a:extLst>
                  <a:ext uri="{FF2B5EF4-FFF2-40B4-BE49-F238E27FC236}">
                    <a16:creationId xmlns:a16="http://schemas.microsoft.com/office/drawing/2014/main" id="{CCB76969-239E-4C88-ABDA-EF2BB70EE3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1250" y="5265342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4" name="Freeform: Shape 2403">
                <a:extLst>
                  <a:ext uri="{FF2B5EF4-FFF2-40B4-BE49-F238E27FC236}">
                    <a16:creationId xmlns:a16="http://schemas.microsoft.com/office/drawing/2014/main" id="{96DD70A0-0A29-40F9-94C4-A00DD00D8B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1893" y="5266978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5" name="Freeform: Shape 2404">
                <a:extLst>
                  <a:ext uri="{FF2B5EF4-FFF2-40B4-BE49-F238E27FC236}">
                    <a16:creationId xmlns:a16="http://schemas.microsoft.com/office/drawing/2014/main" id="{86AE480D-869C-4380-BD20-B8B186C6C4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2537" y="5268614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6" name="Freeform: Shape 2405">
                <a:extLst>
                  <a:ext uri="{FF2B5EF4-FFF2-40B4-BE49-F238E27FC236}">
                    <a16:creationId xmlns:a16="http://schemas.microsoft.com/office/drawing/2014/main" id="{D24BCC42-880D-4EBB-91FE-ECCCA23850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3181" y="5270251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2" y="42183"/>
                      <a:pt x="41949" y="32726"/>
                      <a:pt x="41949" y="21060"/>
                    </a:cubicBezTo>
                    <a:cubicBezTo>
                      <a:pt x="41949" y="9393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7" name="Freeform: Shape 2406">
                <a:extLst>
                  <a:ext uri="{FF2B5EF4-FFF2-40B4-BE49-F238E27FC236}">
                    <a16:creationId xmlns:a16="http://schemas.microsoft.com/office/drawing/2014/main" id="{F7DFDA38-641E-4BD0-BCF5-81959D9D78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825" y="5271887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8" name="Freeform: Shape 2407">
                <a:extLst>
                  <a:ext uri="{FF2B5EF4-FFF2-40B4-BE49-F238E27FC236}">
                    <a16:creationId xmlns:a16="http://schemas.microsoft.com/office/drawing/2014/main" id="{2810FD5D-F25B-4213-ADB5-14C2C5C98E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4914" y="5273673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9" name="Freeform: Shape 2408">
                <a:extLst>
                  <a:ext uri="{FF2B5EF4-FFF2-40B4-BE49-F238E27FC236}">
                    <a16:creationId xmlns:a16="http://schemas.microsoft.com/office/drawing/2014/main" id="{25F9C640-5DB4-420F-94E1-38E31D935B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5556" y="5275309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2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0" name="Freeform: Shape 2409">
                <a:extLst>
                  <a:ext uri="{FF2B5EF4-FFF2-40B4-BE49-F238E27FC236}">
                    <a16:creationId xmlns:a16="http://schemas.microsoft.com/office/drawing/2014/main" id="{6FE1700A-F02C-4AFF-AB3E-D3E626CB26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41" y="5275755"/>
                <a:ext cx="29750" cy="29751"/>
              </a:xfrm>
              <a:custGeom>
                <a:avLst/>
                <a:gdLst>
                  <a:gd name="connsiteX0" fmla="*/ 14596 w 29750"/>
                  <a:gd name="connsiteY0" fmla="*/ 29688 h 29751"/>
                  <a:gd name="connsiteX1" fmla="*/ 29453 w 29750"/>
                  <a:gd name="connsiteY1" fmla="*/ 14793 h 29751"/>
                  <a:gd name="connsiteX2" fmla="*/ 14559 w 29750"/>
                  <a:gd name="connsiteY2" fmla="*/ -64 h 29751"/>
                  <a:gd name="connsiteX3" fmla="*/ -298 w 29750"/>
                  <a:gd name="connsiteY3" fmla="*/ 14830 h 29751"/>
                  <a:gd name="connsiteX4" fmla="*/ -280 w 29750"/>
                  <a:gd name="connsiteY4" fmla="*/ 15556 h 29751"/>
                  <a:gd name="connsiteX5" fmla="*/ 14596 w 29750"/>
                  <a:gd name="connsiteY5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0" h="29751">
                    <a:moveTo>
                      <a:pt x="14596" y="29688"/>
                    </a:moveTo>
                    <a:cubicBezTo>
                      <a:pt x="22812" y="29678"/>
                      <a:pt x="29464" y="23009"/>
                      <a:pt x="29453" y="14793"/>
                    </a:cubicBezTo>
                    <a:cubicBezTo>
                      <a:pt x="29443" y="6577"/>
                      <a:pt x="22774" y="-74"/>
                      <a:pt x="14559" y="-64"/>
                    </a:cubicBezTo>
                    <a:cubicBezTo>
                      <a:pt x="6343" y="-54"/>
                      <a:pt x="-309" y="6615"/>
                      <a:pt x="-298" y="14830"/>
                    </a:cubicBezTo>
                    <a:cubicBezTo>
                      <a:pt x="-298" y="15072"/>
                      <a:pt x="-291" y="15314"/>
                      <a:pt x="-280" y="15556"/>
                    </a:cubicBezTo>
                    <a:cubicBezTo>
                      <a:pt x="117" y="23480"/>
                      <a:pt x="6663" y="29698"/>
                      <a:pt x="14596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1" name="Freeform: Shape 2410">
                <a:extLst>
                  <a:ext uri="{FF2B5EF4-FFF2-40B4-BE49-F238E27FC236}">
                    <a16:creationId xmlns:a16="http://schemas.microsoft.com/office/drawing/2014/main" id="{BEE0D463-5A31-4068-9E8F-8F6184C2A5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7143" y="5279176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2" name="Freeform: Shape 2411">
                <a:extLst>
                  <a:ext uri="{FF2B5EF4-FFF2-40B4-BE49-F238E27FC236}">
                    <a16:creationId xmlns:a16="http://schemas.microsoft.com/office/drawing/2014/main" id="{55A4B0DC-DC59-40C2-87B0-8718B87012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785" y="5280812"/>
                <a:ext cx="21124" cy="21123"/>
              </a:xfrm>
              <a:custGeom>
                <a:avLst/>
                <a:gdLst>
                  <a:gd name="connsiteX0" fmla="*/ 10264 w 21124"/>
                  <a:gd name="connsiteY0" fmla="*/ 21060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60"/>
                    </a:moveTo>
                    <a:cubicBezTo>
                      <a:pt x="16098" y="21060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3" name="Freeform: Shape 2412">
                <a:extLst>
                  <a:ext uri="{FF2B5EF4-FFF2-40B4-BE49-F238E27FC236}">
                    <a16:creationId xmlns:a16="http://schemas.microsoft.com/office/drawing/2014/main" id="{384CF038-72A9-41C3-87DE-D75B881393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874" y="5282746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4" name="Freeform: Shape 2413">
                <a:extLst>
                  <a:ext uri="{FF2B5EF4-FFF2-40B4-BE49-F238E27FC236}">
                    <a16:creationId xmlns:a16="http://schemas.microsoft.com/office/drawing/2014/main" id="{9AC22C7C-CFE3-430B-A988-17BA6EE4E7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9447" y="5283365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5" name="Freeform: Shape 2414">
                <a:extLst>
                  <a:ext uri="{FF2B5EF4-FFF2-40B4-BE49-F238E27FC236}">
                    <a16:creationId xmlns:a16="http://schemas.microsoft.com/office/drawing/2014/main" id="{11F85004-45E5-4538-B8E2-881FDFF647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463" y="5287180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0 h 9103"/>
                  <a:gd name="connsiteX2" fmla="*/ 3822 w 9966"/>
                  <a:gd name="connsiteY2" fmla="*/ 11 h 9103"/>
                  <a:gd name="connsiteX3" fmla="*/ -298 w 9966"/>
                  <a:gd name="connsiteY3" fmla="*/ 4130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6"/>
                      <a:pt x="9669" y="4130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0"/>
                    </a:cubicBezTo>
                    <a:cubicBezTo>
                      <a:pt x="-298" y="6841"/>
                      <a:pt x="1900" y="9039"/>
                      <a:pt x="4612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6" name="Freeform: Shape 2415">
                <a:extLst>
                  <a:ext uri="{FF2B5EF4-FFF2-40B4-BE49-F238E27FC236}">
                    <a16:creationId xmlns:a16="http://schemas.microsoft.com/office/drawing/2014/main" id="{6C3B51A5-D305-451B-B8FC-AE2BB3A5AD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105" y="5288697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7" name="Freeform: Shape 2416">
                <a:extLst>
                  <a:ext uri="{FF2B5EF4-FFF2-40B4-BE49-F238E27FC236}">
                    <a16:creationId xmlns:a16="http://schemas.microsoft.com/office/drawing/2014/main" id="{A3073C82-D18C-49DB-B917-179FE96D89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749" y="5289738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8" name="Freeform: Shape 2417">
                <a:extLst>
                  <a:ext uri="{FF2B5EF4-FFF2-40B4-BE49-F238E27FC236}">
                    <a16:creationId xmlns:a16="http://schemas.microsoft.com/office/drawing/2014/main" id="{FB182684-1E8A-4929-915F-142028E0A8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428" y="5408745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9" name="Freeform: Shape 2418">
                <a:extLst>
                  <a:ext uri="{FF2B5EF4-FFF2-40B4-BE49-F238E27FC236}">
                    <a16:creationId xmlns:a16="http://schemas.microsoft.com/office/drawing/2014/main" id="{66D85416-70C1-4869-9C98-87B8375B19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799" y="5407704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0" name="Freeform: Shape 2419">
                <a:extLst>
                  <a:ext uri="{FF2B5EF4-FFF2-40B4-BE49-F238E27FC236}">
                    <a16:creationId xmlns:a16="http://schemas.microsoft.com/office/drawing/2014/main" id="{317B29FC-09EF-457A-895F-78392CE741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870" y="5404879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1" name="Freeform: Shape 2420">
                <a:extLst>
                  <a:ext uri="{FF2B5EF4-FFF2-40B4-BE49-F238E27FC236}">
                    <a16:creationId xmlns:a16="http://schemas.microsoft.com/office/drawing/2014/main" id="{BAEAFF9C-5291-4681-A68B-6D638CD323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169" y="5402372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2" name="Freeform: Shape 2421">
                <a:extLst>
                  <a:ext uri="{FF2B5EF4-FFF2-40B4-BE49-F238E27FC236}">
                    <a16:creationId xmlns:a16="http://schemas.microsoft.com/office/drawing/2014/main" id="{CEAE60D2-A92C-4A41-A7F6-CF29900FEF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168" y="5401456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3" name="Freeform: Shape 2422">
                <a:extLst>
                  <a:ext uri="{FF2B5EF4-FFF2-40B4-BE49-F238E27FC236}">
                    <a16:creationId xmlns:a16="http://schemas.microsoft.com/office/drawing/2014/main" id="{1BCBC657-59F0-4AF2-906E-258B7386AD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539" y="5399819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4" name="Freeform: Shape 2423">
                <a:extLst>
                  <a:ext uri="{FF2B5EF4-FFF2-40B4-BE49-F238E27FC236}">
                    <a16:creationId xmlns:a16="http://schemas.microsoft.com/office/drawing/2014/main" id="{59A2837B-9CFB-4584-9595-473BFAB2B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612" y="5397886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5" name="Freeform: Shape 2424">
                <a:extLst>
                  <a:ext uri="{FF2B5EF4-FFF2-40B4-BE49-F238E27FC236}">
                    <a16:creationId xmlns:a16="http://schemas.microsoft.com/office/drawing/2014/main" id="{027B7E8C-F612-470A-BF4E-3CB4287B93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965" y="5394779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6" name="Freeform: Shape 2425">
                <a:extLst>
                  <a:ext uri="{FF2B5EF4-FFF2-40B4-BE49-F238E27FC236}">
                    <a16:creationId xmlns:a16="http://schemas.microsoft.com/office/drawing/2014/main" id="{D7CAF661-AD67-4769-8160-A1761F7DDC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3056" y="539416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7" name="Freeform: Shape 2426">
                <a:extLst>
                  <a:ext uri="{FF2B5EF4-FFF2-40B4-BE49-F238E27FC236}">
                    <a16:creationId xmlns:a16="http://schemas.microsoft.com/office/drawing/2014/main" id="{0F1E2FD2-1F6B-4FEA-9F53-89257AFA9E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0427" y="5392531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8" name="Freeform: Shape 2427">
                <a:extLst>
                  <a:ext uri="{FF2B5EF4-FFF2-40B4-BE49-F238E27FC236}">
                    <a16:creationId xmlns:a16="http://schemas.microsoft.com/office/drawing/2014/main" id="{27B69C9F-0976-46E7-98A5-72502FFFA5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352" y="5390597"/>
                <a:ext cx="39569" cy="39569"/>
              </a:xfrm>
              <a:custGeom>
                <a:avLst/>
                <a:gdLst>
                  <a:gd name="connsiteX0" fmla="*/ 19487 w 39569"/>
                  <a:gd name="connsiteY0" fmla="*/ 39506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6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6"/>
                    </a:moveTo>
                    <a:cubicBezTo>
                      <a:pt x="30414" y="39506"/>
                      <a:pt x="39272" y="30648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8"/>
                      <a:pt x="8560" y="39506"/>
                      <a:pt x="19487" y="3950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9" name="Freeform: Shape 2428">
                <a:extLst>
                  <a:ext uri="{FF2B5EF4-FFF2-40B4-BE49-F238E27FC236}">
                    <a16:creationId xmlns:a16="http://schemas.microsoft.com/office/drawing/2014/main" id="{E1D8B2D6-F43D-4C2F-AAE7-3BA0CA32FA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723" y="5388960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0" name="Freeform: Shape 2429">
                <a:extLst>
                  <a:ext uri="{FF2B5EF4-FFF2-40B4-BE49-F238E27FC236}">
                    <a16:creationId xmlns:a16="http://schemas.microsoft.com/office/drawing/2014/main" id="{8B9A4D5C-FD66-4811-B33A-8FFFAC4CBA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2094" y="5387324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1" name="Freeform: Shape 2430">
                <a:extLst>
                  <a:ext uri="{FF2B5EF4-FFF2-40B4-BE49-F238E27FC236}">
                    <a16:creationId xmlns:a16="http://schemas.microsoft.com/office/drawing/2014/main" id="{ACADF1E6-17AA-4210-872F-4900BE50A7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9465" y="5385390"/>
                <a:ext cx="49685" cy="49685"/>
              </a:xfrm>
              <a:custGeom>
                <a:avLst/>
                <a:gdLst>
                  <a:gd name="connsiteX0" fmla="*/ 24397 w 49685"/>
                  <a:gd name="connsiteY0" fmla="*/ 49621 h 49685"/>
                  <a:gd name="connsiteX1" fmla="*/ 49387 w 49685"/>
                  <a:gd name="connsiteY1" fmla="*/ 24927 h 49685"/>
                  <a:gd name="connsiteX2" fmla="*/ 24693 w 49685"/>
                  <a:gd name="connsiteY2" fmla="*/ -64 h 49685"/>
                  <a:gd name="connsiteX3" fmla="*/ -297 w 49685"/>
                  <a:gd name="connsiteY3" fmla="*/ 24630 h 49685"/>
                  <a:gd name="connsiteX4" fmla="*/ -297 w 49685"/>
                  <a:gd name="connsiteY4" fmla="*/ 24927 h 49685"/>
                  <a:gd name="connsiteX5" fmla="*/ 24397 w 49685"/>
                  <a:gd name="connsiteY5" fmla="*/ 49621 h 4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85" h="49685">
                    <a:moveTo>
                      <a:pt x="24397" y="49621"/>
                    </a:moveTo>
                    <a:cubicBezTo>
                      <a:pt x="38117" y="49703"/>
                      <a:pt x="49305" y="38647"/>
                      <a:pt x="49387" y="24927"/>
                    </a:cubicBezTo>
                    <a:cubicBezTo>
                      <a:pt x="49469" y="11207"/>
                      <a:pt x="38413" y="18"/>
                      <a:pt x="24693" y="-64"/>
                    </a:cubicBezTo>
                    <a:cubicBezTo>
                      <a:pt x="10973" y="-146"/>
                      <a:pt x="-216" y="10910"/>
                      <a:pt x="-297" y="24630"/>
                    </a:cubicBezTo>
                    <a:cubicBezTo>
                      <a:pt x="-298" y="24729"/>
                      <a:pt x="-298" y="24828"/>
                      <a:pt x="-297" y="24927"/>
                    </a:cubicBezTo>
                    <a:cubicBezTo>
                      <a:pt x="-297" y="38565"/>
                      <a:pt x="10758" y="49621"/>
                      <a:pt x="24397" y="496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2" name="Freeform: Shape 2431">
                <a:extLst>
                  <a:ext uri="{FF2B5EF4-FFF2-40B4-BE49-F238E27FC236}">
                    <a16:creationId xmlns:a16="http://schemas.microsoft.com/office/drawing/2014/main" id="{B4DBFF77-C1E8-43D5-9398-DC64682CD8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6538" y="538345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6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3" name="Freeform: Shape 2432">
                <a:extLst>
                  <a:ext uri="{FF2B5EF4-FFF2-40B4-BE49-F238E27FC236}">
                    <a16:creationId xmlns:a16="http://schemas.microsoft.com/office/drawing/2014/main" id="{400FEC4F-1824-40E8-9A49-1E01C70ACD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3909" y="5381969"/>
                <a:ext cx="56826" cy="56825"/>
              </a:xfrm>
              <a:custGeom>
                <a:avLst/>
                <a:gdLst>
                  <a:gd name="connsiteX0" fmla="*/ 27966 w 56826"/>
                  <a:gd name="connsiteY0" fmla="*/ 56762 h 56825"/>
                  <a:gd name="connsiteX1" fmla="*/ 56528 w 56826"/>
                  <a:gd name="connsiteY1" fmla="*/ 28498 h 56825"/>
                  <a:gd name="connsiteX2" fmla="*/ 28264 w 56826"/>
                  <a:gd name="connsiteY2" fmla="*/ -64 h 56825"/>
                  <a:gd name="connsiteX3" fmla="*/ -297 w 56826"/>
                  <a:gd name="connsiteY3" fmla="*/ 28200 h 56825"/>
                  <a:gd name="connsiteX4" fmla="*/ -298 w 56826"/>
                  <a:gd name="connsiteY4" fmla="*/ 28349 h 56825"/>
                  <a:gd name="connsiteX5" fmla="*/ 27966 w 56826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6" h="56825">
                    <a:moveTo>
                      <a:pt x="27966" y="56762"/>
                    </a:moveTo>
                    <a:cubicBezTo>
                      <a:pt x="43658" y="56844"/>
                      <a:pt x="56446" y="44190"/>
                      <a:pt x="56528" y="28498"/>
                    </a:cubicBezTo>
                    <a:cubicBezTo>
                      <a:pt x="56610" y="12806"/>
                      <a:pt x="43956" y="19"/>
                      <a:pt x="28264" y="-64"/>
                    </a:cubicBezTo>
                    <a:cubicBezTo>
                      <a:pt x="12573" y="-146"/>
                      <a:pt x="-215" y="12508"/>
                      <a:pt x="-297" y="28200"/>
                    </a:cubicBezTo>
                    <a:cubicBezTo>
                      <a:pt x="-298" y="28250"/>
                      <a:pt x="-298" y="28299"/>
                      <a:pt x="-298" y="28349"/>
                    </a:cubicBezTo>
                    <a:cubicBezTo>
                      <a:pt x="-298" y="43983"/>
                      <a:pt x="12332" y="56680"/>
                      <a:pt x="27966" y="567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4" name="Freeform: Shape 2433">
                <a:extLst>
                  <a:ext uri="{FF2B5EF4-FFF2-40B4-BE49-F238E27FC236}">
                    <a16:creationId xmlns:a16="http://schemas.microsoft.com/office/drawing/2014/main" id="{D13DDEC8-FBD1-4A7C-8A78-0DFCE515FB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1429" y="5380927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5" name="Freeform: Shape 2434">
                <a:extLst>
                  <a:ext uri="{FF2B5EF4-FFF2-40B4-BE49-F238E27FC236}">
                    <a16:creationId xmlns:a16="http://schemas.microsoft.com/office/drawing/2014/main" id="{02A380F4-E9B4-4341-8FC7-AB06B16329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8502" y="5378696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6" name="Freeform: Shape 2435">
                <a:extLst>
                  <a:ext uri="{FF2B5EF4-FFF2-40B4-BE49-F238E27FC236}">
                    <a16:creationId xmlns:a16="http://schemas.microsoft.com/office/drawing/2014/main" id="{7F5FB2B8-2A6B-40E0-AFCC-A82BF81900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5873" y="5377357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7" name="Freeform: Shape 2436">
                <a:extLst>
                  <a:ext uri="{FF2B5EF4-FFF2-40B4-BE49-F238E27FC236}">
                    <a16:creationId xmlns:a16="http://schemas.microsoft.com/office/drawing/2014/main" id="{1BBC5703-74F1-429D-A675-76F40AED1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3542" y="5375721"/>
                <a:ext cx="69321" cy="69321"/>
              </a:xfrm>
              <a:custGeom>
                <a:avLst/>
                <a:gdLst>
                  <a:gd name="connsiteX0" fmla="*/ 34363 w 69321"/>
                  <a:gd name="connsiteY0" fmla="*/ 69258 h 69321"/>
                  <a:gd name="connsiteX1" fmla="*/ 69024 w 69321"/>
                  <a:gd name="connsiteY1" fmla="*/ 34597 h 69321"/>
                  <a:gd name="connsiteX2" fmla="*/ 34363 w 69321"/>
                  <a:gd name="connsiteY2" fmla="*/ -64 h 69321"/>
                  <a:gd name="connsiteX3" fmla="*/ -298 w 69321"/>
                  <a:gd name="connsiteY3" fmla="*/ 34597 h 69321"/>
                  <a:gd name="connsiteX4" fmla="*/ 34363 w 69321"/>
                  <a:gd name="connsiteY4" fmla="*/ 69258 h 6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321" h="69321">
                    <a:moveTo>
                      <a:pt x="34363" y="69258"/>
                    </a:moveTo>
                    <a:cubicBezTo>
                      <a:pt x="53506" y="69258"/>
                      <a:pt x="69024" y="53739"/>
                      <a:pt x="69024" y="34597"/>
                    </a:cubicBezTo>
                    <a:cubicBezTo>
                      <a:pt x="69024" y="15454"/>
                      <a:pt x="53505" y="-64"/>
                      <a:pt x="34363" y="-64"/>
                    </a:cubicBezTo>
                    <a:cubicBezTo>
                      <a:pt x="15220" y="-64"/>
                      <a:pt x="-298" y="15454"/>
                      <a:pt x="-298" y="34597"/>
                    </a:cubicBezTo>
                    <a:cubicBezTo>
                      <a:pt x="-298" y="53739"/>
                      <a:pt x="15221" y="69258"/>
                      <a:pt x="34363" y="6925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8" name="Freeform: Shape 2437">
                <a:extLst>
                  <a:ext uri="{FF2B5EF4-FFF2-40B4-BE49-F238E27FC236}">
                    <a16:creationId xmlns:a16="http://schemas.microsoft.com/office/drawing/2014/main" id="{B8D53EE8-1E1C-4BCF-9227-3996B6B3E9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1656" y="5374531"/>
                <a:ext cx="71404" cy="71404"/>
              </a:xfrm>
              <a:custGeom>
                <a:avLst/>
                <a:gdLst>
                  <a:gd name="connsiteX0" fmla="*/ 35256 w 71404"/>
                  <a:gd name="connsiteY0" fmla="*/ 71340 h 71404"/>
                  <a:gd name="connsiteX1" fmla="*/ 71107 w 71404"/>
                  <a:gd name="connsiteY1" fmla="*/ 35787 h 71404"/>
                  <a:gd name="connsiteX2" fmla="*/ 35553 w 71404"/>
                  <a:gd name="connsiteY2" fmla="*/ -64 h 71404"/>
                  <a:gd name="connsiteX3" fmla="*/ -297 w 71404"/>
                  <a:gd name="connsiteY3" fmla="*/ 35490 h 71404"/>
                  <a:gd name="connsiteX4" fmla="*/ -297 w 71404"/>
                  <a:gd name="connsiteY4" fmla="*/ 35787 h 71404"/>
                  <a:gd name="connsiteX5" fmla="*/ 35256 w 71404"/>
                  <a:gd name="connsiteY5" fmla="*/ 71340 h 7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04" h="71404">
                    <a:moveTo>
                      <a:pt x="35256" y="71340"/>
                    </a:moveTo>
                    <a:cubicBezTo>
                      <a:pt x="54974" y="71422"/>
                      <a:pt x="71025" y="55504"/>
                      <a:pt x="71107" y="35787"/>
                    </a:cubicBezTo>
                    <a:cubicBezTo>
                      <a:pt x="71189" y="16069"/>
                      <a:pt x="55271" y="18"/>
                      <a:pt x="35553" y="-64"/>
                    </a:cubicBezTo>
                    <a:cubicBezTo>
                      <a:pt x="15836" y="-146"/>
                      <a:pt x="-215" y="15772"/>
                      <a:pt x="-297" y="35490"/>
                    </a:cubicBezTo>
                    <a:cubicBezTo>
                      <a:pt x="-298" y="35589"/>
                      <a:pt x="-298" y="35688"/>
                      <a:pt x="-297" y="35787"/>
                    </a:cubicBezTo>
                    <a:cubicBezTo>
                      <a:pt x="-297" y="55422"/>
                      <a:pt x="15620" y="71340"/>
                      <a:pt x="35256" y="713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9" name="Freeform: Shape 2438">
                <a:extLst>
                  <a:ext uri="{FF2B5EF4-FFF2-40B4-BE49-F238E27FC236}">
                    <a16:creationId xmlns:a16="http://schemas.microsoft.com/office/drawing/2014/main" id="{DF9C1964-96A9-4EEB-908F-6A50EC1776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9623" y="5373787"/>
                <a:ext cx="73189" cy="73189"/>
              </a:xfrm>
              <a:custGeom>
                <a:avLst/>
                <a:gdLst>
                  <a:gd name="connsiteX0" fmla="*/ 36297 w 73189"/>
                  <a:gd name="connsiteY0" fmla="*/ 73126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6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6"/>
                    </a:moveTo>
                    <a:cubicBezTo>
                      <a:pt x="56507" y="73126"/>
                      <a:pt x="72891" y="56742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0" name="Freeform: Shape 2439">
                <a:extLst>
                  <a:ext uri="{FF2B5EF4-FFF2-40B4-BE49-F238E27FC236}">
                    <a16:creationId xmlns:a16="http://schemas.microsoft.com/office/drawing/2014/main" id="{91F14169-04A1-4A30-95F8-2D08F4B875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8332" y="5373192"/>
                <a:ext cx="74082" cy="74081"/>
              </a:xfrm>
              <a:custGeom>
                <a:avLst/>
                <a:gdLst>
                  <a:gd name="connsiteX0" fmla="*/ 36595 w 74082"/>
                  <a:gd name="connsiteY0" fmla="*/ 74018 h 74081"/>
                  <a:gd name="connsiteX1" fmla="*/ 73784 w 74082"/>
                  <a:gd name="connsiteY1" fmla="*/ 37125 h 74081"/>
                  <a:gd name="connsiteX2" fmla="*/ 36892 w 74082"/>
                  <a:gd name="connsiteY2" fmla="*/ -64 h 74081"/>
                  <a:gd name="connsiteX3" fmla="*/ -297 w 74082"/>
                  <a:gd name="connsiteY3" fmla="*/ 36828 h 74081"/>
                  <a:gd name="connsiteX4" fmla="*/ -297 w 74082"/>
                  <a:gd name="connsiteY4" fmla="*/ 37125 h 74081"/>
                  <a:gd name="connsiteX5" fmla="*/ 36595 w 74082"/>
                  <a:gd name="connsiteY5" fmla="*/ 74018 h 74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1">
                    <a:moveTo>
                      <a:pt x="36595" y="74018"/>
                    </a:moveTo>
                    <a:cubicBezTo>
                      <a:pt x="57052" y="74100"/>
                      <a:pt x="73702" y="57582"/>
                      <a:pt x="73784" y="37125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8"/>
                    </a:cubicBezTo>
                    <a:cubicBezTo>
                      <a:pt x="-298" y="36927"/>
                      <a:pt x="-298" y="37026"/>
                      <a:pt x="-297" y="37125"/>
                    </a:cubicBezTo>
                    <a:cubicBezTo>
                      <a:pt x="-297" y="57500"/>
                      <a:pt x="16220" y="74018"/>
                      <a:pt x="36595" y="7401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1" name="Freeform: Shape 2440">
                <a:extLst>
                  <a:ext uri="{FF2B5EF4-FFF2-40B4-BE49-F238E27FC236}">
                    <a16:creationId xmlns:a16="http://schemas.microsoft.com/office/drawing/2014/main" id="{DBD01830-7EE7-4BCA-90D9-D8B13161C2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7637" y="5373787"/>
                <a:ext cx="73189" cy="73189"/>
              </a:xfrm>
              <a:custGeom>
                <a:avLst/>
                <a:gdLst>
                  <a:gd name="connsiteX0" fmla="*/ 36297 w 73189"/>
                  <a:gd name="connsiteY0" fmla="*/ 73126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6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6"/>
                    </a:moveTo>
                    <a:cubicBezTo>
                      <a:pt x="56507" y="73126"/>
                      <a:pt x="72891" y="56742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2" name="Freeform: Shape 2441">
                <a:extLst>
                  <a:ext uri="{FF2B5EF4-FFF2-40B4-BE49-F238E27FC236}">
                    <a16:creationId xmlns:a16="http://schemas.microsoft.com/office/drawing/2014/main" id="{10003062-3DC4-4701-8CAD-DE5C527353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7388" y="5374382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4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6"/>
                      <a:pt x="71702" y="36084"/>
                    </a:cubicBezTo>
                    <a:cubicBezTo>
                      <a:pt x="71784" y="16202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59"/>
                      <a:pt x="15729" y="71853"/>
                      <a:pt x="35553" y="7193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3" name="Freeform: Shape 2442">
                <a:extLst>
                  <a:ext uri="{FF2B5EF4-FFF2-40B4-BE49-F238E27FC236}">
                    <a16:creationId xmlns:a16="http://schemas.microsoft.com/office/drawing/2014/main" id="{48691DE9-BFC1-4C06-A46C-10C0BC699C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7586" y="5375721"/>
                <a:ext cx="69321" cy="69321"/>
              </a:xfrm>
              <a:custGeom>
                <a:avLst/>
                <a:gdLst>
                  <a:gd name="connsiteX0" fmla="*/ 34363 w 69321"/>
                  <a:gd name="connsiteY0" fmla="*/ 69258 h 69321"/>
                  <a:gd name="connsiteX1" fmla="*/ 69024 w 69321"/>
                  <a:gd name="connsiteY1" fmla="*/ 34597 h 69321"/>
                  <a:gd name="connsiteX2" fmla="*/ 34363 w 69321"/>
                  <a:gd name="connsiteY2" fmla="*/ -64 h 69321"/>
                  <a:gd name="connsiteX3" fmla="*/ -298 w 69321"/>
                  <a:gd name="connsiteY3" fmla="*/ 34597 h 69321"/>
                  <a:gd name="connsiteX4" fmla="*/ 34363 w 69321"/>
                  <a:gd name="connsiteY4" fmla="*/ 69258 h 6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321" h="69321">
                    <a:moveTo>
                      <a:pt x="34363" y="69258"/>
                    </a:moveTo>
                    <a:cubicBezTo>
                      <a:pt x="53506" y="69258"/>
                      <a:pt x="69024" y="53739"/>
                      <a:pt x="69024" y="34597"/>
                    </a:cubicBezTo>
                    <a:cubicBezTo>
                      <a:pt x="69024" y="15454"/>
                      <a:pt x="53505" y="-64"/>
                      <a:pt x="34363" y="-64"/>
                    </a:cubicBezTo>
                    <a:cubicBezTo>
                      <a:pt x="15220" y="-64"/>
                      <a:pt x="-298" y="15454"/>
                      <a:pt x="-298" y="34597"/>
                    </a:cubicBezTo>
                    <a:cubicBezTo>
                      <a:pt x="-298" y="53739"/>
                      <a:pt x="15221" y="69258"/>
                      <a:pt x="34363" y="6925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4" name="Freeform: Shape 2443">
                <a:extLst>
                  <a:ext uri="{FF2B5EF4-FFF2-40B4-BE49-F238E27FC236}">
                    <a16:creationId xmlns:a16="http://schemas.microsoft.com/office/drawing/2014/main" id="{527D45CD-1222-4048-A438-5A5D59F782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7932" y="5377357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5" name="Freeform: Shape 2444">
                <a:extLst>
                  <a:ext uri="{FF2B5EF4-FFF2-40B4-BE49-F238E27FC236}">
                    <a16:creationId xmlns:a16="http://schemas.microsoft.com/office/drawing/2014/main" id="{053F4462-9D5C-4AE1-BDD5-115FAAC142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8277" y="5378399"/>
                <a:ext cx="63967" cy="63966"/>
              </a:xfrm>
              <a:custGeom>
                <a:avLst/>
                <a:gdLst>
                  <a:gd name="connsiteX0" fmla="*/ 31686 w 63967"/>
                  <a:gd name="connsiteY0" fmla="*/ 63902 h 63966"/>
                  <a:gd name="connsiteX1" fmla="*/ 63669 w 63967"/>
                  <a:gd name="connsiteY1" fmla="*/ 31919 h 63966"/>
                  <a:gd name="connsiteX2" fmla="*/ 31686 w 63967"/>
                  <a:gd name="connsiteY2" fmla="*/ -64 h 63966"/>
                  <a:gd name="connsiteX3" fmla="*/ -298 w 63967"/>
                  <a:gd name="connsiteY3" fmla="*/ 31919 h 63966"/>
                  <a:gd name="connsiteX4" fmla="*/ 31686 w 63967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7" h="63966">
                    <a:moveTo>
                      <a:pt x="31686" y="63902"/>
                    </a:moveTo>
                    <a:cubicBezTo>
                      <a:pt x="49350" y="63902"/>
                      <a:pt x="63669" y="49583"/>
                      <a:pt x="63669" y="31919"/>
                    </a:cubicBezTo>
                    <a:cubicBezTo>
                      <a:pt x="63669" y="14255"/>
                      <a:pt x="49350" y="-64"/>
                      <a:pt x="31686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5" y="63821"/>
                      <a:pt x="31686" y="639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6" name="Freeform: Shape 2445">
                <a:extLst>
                  <a:ext uri="{FF2B5EF4-FFF2-40B4-BE49-F238E27FC236}">
                    <a16:creationId xmlns:a16="http://schemas.microsoft.com/office/drawing/2014/main" id="{18C13085-0463-443B-9E92-7AC6F2F2FC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9516" y="5381225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7" name="Freeform: Shape 2446">
                <a:extLst>
                  <a:ext uri="{FF2B5EF4-FFF2-40B4-BE49-F238E27FC236}">
                    <a16:creationId xmlns:a16="http://schemas.microsoft.com/office/drawing/2014/main" id="{0DBBCDE9-F4D4-4654-A3E4-EC9110BE4A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9565" y="5381671"/>
                <a:ext cx="57420" cy="57420"/>
              </a:xfrm>
              <a:custGeom>
                <a:avLst/>
                <a:gdLst>
                  <a:gd name="connsiteX0" fmla="*/ 28413 w 57420"/>
                  <a:gd name="connsiteY0" fmla="*/ 57357 h 57420"/>
                  <a:gd name="connsiteX1" fmla="*/ 57123 w 57420"/>
                  <a:gd name="connsiteY1" fmla="*/ 28646 h 57420"/>
                  <a:gd name="connsiteX2" fmla="*/ 28413 w 57420"/>
                  <a:gd name="connsiteY2" fmla="*/ -64 h 57420"/>
                  <a:gd name="connsiteX3" fmla="*/ -298 w 57420"/>
                  <a:gd name="connsiteY3" fmla="*/ 28646 h 57420"/>
                  <a:gd name="connsiteX4" fmla="*/ 28413 w 57420"/>
                  <a:gd name="connsiteY4" fmla="*/ 57357 h 5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20" h="57420">
                    <a:moveTo>
                      <a:pt x="28413" y="57357"/>
                    </a:moveTo>
                    <a:cubicBezTo>
                      <a:pt x="44269" y="57357"/>
                      <a:pt x="57123" y="44503"/>
                      <a:pt x="57123" y="28646"/>
                    </a:cubicBezTo>
                    <a:cubicBezTo>
                      <a:pt x="57123" y="12790"/>
                      <a:pt x="44269" y="-64"/>
                      <a:pt x="28413" y="-64"/>
                    </a:cubicBezTo>
                    <a:cubicBezTo>
                      <a:pt x="12556" y="-64"/>
                      <a:pt x="-298" y="12790"/>
                      <a:pt x="-298" y="28646"/>
                    </a:cubicBezTo>
                    <a:cubicBezTo>
                      <a:pt x="-298" y="44503"/>
                      <a:pt x="12556" y="57357"/>
                      <a:pt x="28413" y="5735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8" name="Freeform: Shape 2447">
                <a:extLst>
                  <a:ext uri="{FF2B5EF4-FFF2-40B4-BE49-F238E27FC236}">
                    <a16:creationId xmlns:a16="http://schemas.microsoft.com/office/drawing/2014/main" id="{F0C63205-9959-4868-9B5C-065DAAE287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0655" y="538345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6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9" name="Freeform: Shape 2448">
                <a:extLst>
                  <a:ext uri="{FF2B5EF4-FFF2-40B4-BE49-F238E27FC236}">
                    <a16:creationId xmlns:a16="http://schemas.microsoft.com/office/drawing/2014/main" id="{F383DBBE-97AF-4E54-9694-FECBADC8D0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1298" y="5385093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3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9" y="50298"/>
                      <a:pt x="49901" y="39109"/>
                      <a:pt x="49983" y="25225"/>
                    </a:cubicBezTo>
                    <a:cubicBezTo>
                      <a:pt x="50064" y="11340"/>
                      <a:pt x="38876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6" y="50135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0" name="Freeform: Shape 2449">
                <a:extLst>
                  <a:ext uri="{FF2B5EF4-FFF2-40B4-BE49-F238E27FC236}">
                    <a16:creationId xmlns:a16="http://schemas.microsoft.com/office/drawing/2014/main" id="{6B6D8E75-6906-44FB-965A-4E911C2B55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941" y="5386729"/>
                <a:ext cx="47008" cy="47007"/>
              </a:xfrm>
              <a:custGeom>
                <a:avLst/>
                <a:gdLst>
                  <a:gd name="connsiteX0" fmla="*/ 23058 w 47008"/>
                  <a:gd name="connsiteY0" fmla="*/ 46943 h 47007"/>
                  <a:gd name="connsiteX1" fmla="*/ 46710 w 47008"/>
                  <a:gd name="connsiteY1" fmla="*/ 23588 h 47007"/>
                  <a:gd name="connsiteX2" fmla="*/ 23355 w 47008"/>
                  <a:gd name="connsiteY2" fmla="*/ -64 h 47007"/>
                  <a:gd name="connsiteX3" fmla="*/ -297 w 47008"/>
                  <a:gd name="connsiteY3" fmla="*/ 23292 h 47007"/>
                  <a:gd name="connsiteX4" fmla="*/ -297 w 47008"/>
                  <a:gd name="connsiteY4" fmla="*/ 23588 h 47007"/>
                  <a:gd name="connsiteX5" fmla="*/ 23058 w 47008"/>
                  <a:gd name="connsiteY5" fmla="*/ 46944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8" h="47007">
                    <a:moveTo>
                      <a:pt x="23058" y="46943"/>
                    </a:moveTo>
                    <a:cubicBezTo>
                      <a:pt x="36039" y="47025"/>
                      <a:pt x="46628" y="36569"/>
                      <a:pt x="46710" y="23588"/>
                    </a:cubicBezTo>
                    <a:cubicBezTo>
                      <a:pt x="46792" y="10608"/>
                      <a:pt x="36336" y="18"/>
                      <a:pt x="23355" y="-64"/>
                    </a:cubicBezTo>
                    <a:cubicBezTo>
                      <a:pt x="10374" y="-146"/>
                      <a:pt x="-214" y="10311"/>
                      <a:pt x="-297" y="23292"/>
                    </a:cubicBezTo>
                    <a:cubicBezTo>
                      <a:pt x="-298" y="23391"/>
                      <a:pt x="-298" y="23489"/>
                      <a:pt x="-297" y="23588"/>
                    </a:cubicBezTo>
                    <a:cubicBezTo>
                      <a:pt x="-297" y="36487"/>
                      <a:pt x="10160" y="46944"/>
                      <a:pt x="23058" y="469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1" name="Freeform: Shape 2450">
                <a:extLst>
                  <a:ext uri="{FF2B5EF4-FFF2-40B4-BE49-F238E27FC236}">
                    <a16:creationId xmlns:a16="http://schemas.microsoft.com/office/drawing/2014/main" id="{CA271FD7-0C4A-4094-8ADA-E94824896A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2883" y="5388960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7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2" name="Freeform: Shape 2451">
                <a:extLst>
                  <a:ext uri="{FF2B5EF4-FFF2-40B4-BE49-F238E27FC236}">
                    <a16:creationId xmlns:a16="http://schemas.microsoft.com/office/drawing/2014/main" id="{EB249A34-7BF4-4164-A984-531F1A18E7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527" y="5390597"/>
                <a:ext cx="39570" cy="39569"/>
              </a:xfrm>
              <a:custGeom>
                <a:avLst/>
                <a:gdLst>
                  <a:gd name="connsiteX0" fmla="*/ 19487 w 39570"/>
                  <a:gd name="connsiteY0" fmla="*/ 39506 h 39569"/>
                  <a:gd name="connsiteX1" fmla="*/ 39273 w 39570"/>
                  <a:gd name="connsiteY1" fmla="*/ 19721 h 39569"/>
                  <a:gd name="connsiteX2" fmla="*/ 19487 w 39570"/>
                  <a:gd name="connsiteY2" fmla="*/ -64 h 39569"/>
                  <a:gd name="connsiteX3" fmla="*/ -298 w 39570"/>
                  <a:gd name="connsiteY3" fmla="*/ 19721 h 39569"/>
                  <a:gd name="connsiteX4" fmla="*/ 19487 w 39570"/>
                  <a:gd name="connsiteY4" fmla="*/ 39506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70" h="39569">
                    <a:moveTo>
                      <a:pt x="19487" y="39506"/>
                    </a:moveTo>
                    <a:cubicBezTo>
                      <a:pt x="30415" y="39506"/>
                      <a:pt x="39273" y="30648"/>
                      <a:pt x="39273" y="19721"/>
                    </a:cubicBezTo>
                    <a:cubicBezTo>
                      <a:pt x="39273" y="8794"/>
                      <a:pt x="30415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8"/>
                      <a:pt x="8560" y="39506"/>
                      <a:pt x="19487" y="3950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3" name="Freeform: Shape 2452">
                <a:extLst>
                  <a:ext uri="{FF2B5EF4-FFF2-40B4-BE49-F238E27FC236}">
                    <a16:creationId xmlns:a16="http://schemas.microsoft.com/office/drawing/2014/main" id="{5D0E2C70-6AD1-421D-B1BF-5E4A924545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4172" y="5392828"/>
                <a:ext cx="36296" cy="36297"/>
              </a:xfrm>
              <a:custGeom>
                <a:avLst/>
                <a:gdLst>
                  <a:gd name="connsiteX0" fmla="*/ 17850 w 36296"/>
                  <a:gd name="connsiteY0" fmla="*/ 36233 h 36297"/>
                  <a:gd name="connsiteX1" fmla="*/ 35999 w 36296"/>
                  <a:gd name="connsiteY1" fmla="*/ 18085 h 36297"/>
                  <a:gd name="connsiteX2" fmla="*/ 17850 w 36296"/>
                  <a:gd name="connsiteY2" fmla="*/ -64 h 36297"/>
                  <a:gd name="connsiteX3" fmla="*/ -298 w 36296"/>
                  <a:gd name="connsiteY3" fmla="*/ 18085 h 36297"/>
                  <a:gd name="connsiteX4" fmla="*/ 17850 w 36296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97">
                    <a:moveTo>
                      <a:pt x="17850" y="36233"/>
                    </a:moveTo>
                    <a:cubicBezTo>
                      <a:pt x="27873" y="36233"/>
                      <a:pt x="35999" y="28108"/>
                      <a:pt x="35999" y="18085"/>
                    </a:cubicBezTo>
                    <a:cubicBezTo>
                      <a:pt x="35999" y="8061"/>
                      <a:pt x="27873" y="-64"/>
                      <a:pt x="17850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0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4" name="Freeform: Shape 2453">
                <a:extLst>
                  <a:ext uri="{FF2B5EF4-FFF2-40B4-BE49-F238E27FC236}">
                    <a16:creationId xmlns:a16="http://schemas.microsoft.com/office/drawing/2014/main" id="{30A38E24-EAAE-42DC-9BDD-FECFAA4E41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5260" y="5394167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5" name="Freeform: Shape 2454">
                <a:extLst>
                  <a:ext uri="{FF2B5EF4-FFF2-40B4-BE49-F238E27FC236}">
                    <a16:creationId xmlns:a16="http://schemas.microsoft.com/office/drawing/2014/main" id="{15E3820C-2685-425F-AAEB-71936BFC46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39505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6" name="Freeform: Shape 2455">
                <a:extLst>
                  <a:ext uri="{FF2B5EF4-FFF2-40B4-BE49-F238E27FC236}">
                    <a16:creationId xmlns:a16="http://schemas.microsoft.com/office/drawing/2014/main" id="{75C59B5B-F9BD-4DBA-A841-8163F6E282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846" y="5397886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1"/>
                      <a:pt x="19100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7" name="Freeform: Shape 2456">
                <a:extLst>
                  <a:ext uri="{FF2B5EF4-FFF2-40B4-BE49-F238E27FC236}">
                    <a16:creationId xmlns:a16="http://schemas.microsoft.com/office/drawing/2014/main" id="{FD9626CD-1E37-473F-A6CB-B69EA7F685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489" y="5399522"/>
                <a:ext cx="21718" cy="21718"/>
              </a:xfrm>
              <a:custGeom>
                <a:avLst/>
                <a:gdLst>
                  <a:gd name="connsiteX0" fmla="*/ 10561 w 21718"/>
                  <a:gd name="connsiteY0" fmla="*/ 21655 h 21718"/>
                  <a:gd name="connsiteX1" fmla="*/ 21421 w 21718"/>
                  <a:gd name="connsiteY1" fmla="*/ 10795 h 21718"/>
                  <a:gd name="connsiteX2" fmla="*/ 10561 w 21718"/>
                  <a:gd name="connsiteY2" fmla="*/ -64 h 21718"/>
                  <a:gd name="connsiteX3" fmla="*/ -298 w 21718"/>
                  <a:gd name="connsiteY3" fmla="*/ 10795 h 21718"/>
                  <a:gd name="connsiteX4" fmla="*/ 10561 w 21718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8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8" name="Freeform: Shape 2457">
                <a:extLst>
                  <a:ext uri="{FF2B5EF4-FFF2-40B4-BE49-F238E27FC236}">
                    <a16:creationId xmlns:a16="http://schemas.microsoft.com/office/drawing/2014/main" id="{299A6752-0B99-4A0C-B952-DFA35B0FD5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431" y="5401456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9" name="Freeform: Shape 2458">
                <a:extLst>
                  <a:ext uri="{FF2B5EF4-FFF2-40B4-BE49-F238E27FC236}">
                    <a16:creationId xmlns:a16="http://schemas.microsoft.com/office/drawing/2014/main" id="{8D595791-1A8D-44DA-966F-A478654BEE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8926" y="540279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0" name="Freeform: Shape 2459">
                <a:extLst>
                  <a:ext uri="{FF2B5EF4-FFF2-40B4-BE49-F238E27FC236}">
                    <a16:creationId xmlns:a16="http://schemas.microsoft.com/office/drawing/2014/main" id="{25E0643C-5F7B-488F-96EF-213E1AF1B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162" y="5404879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1" name="Freeform: Shape 2460">
                <a:extLst>
                  <a:ext uri="{FF2B5EF4-FFF2-40B4-BE49-F238E27FC236}">
                    <a16:creationId xmlns:a16="http://schemas.microsoft.com/office/drawing/2014/main" id="{EE1C0117-E27B-4D8F-992F-7CB2B34096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806" y="5406814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2" name="Freeform: Shape 2461">
                <a:extLst>
                  <a:ext uri="{FF2B5EF4-FFF2-40B4-BE49-F238E27FC236}">
                    <a16:creationId xmlns:a16="http://schemas.microsoft.com/office/drawing/2014/main" id="{54C702DF-D980-46A5-8F57-C699116B85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5408299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3" name="Freeform: Shape 2462">
                <a:extLst>
                  <a:ext uri="{FF2B5EF4-FFF2-40B4-BE49-F238E27FC236}">
                    <a16:creationId xmlns:a16="http://schemas.microsoft.com/office/drawing/2014/main" id="{52D570BF-6DC3-445B-BCD1-CDA46CED7D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410679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4" name="Freeform: Shape 2463">
                <a:extLst>
                  <a:ext uri="{FF2B5EF4-FFF2-40B4-BE49-F238E27FC236}">
                    <a16:creationId xmlns:a16="http://schemas.microsoft.com/office/drawing/2014/main" id="{A45E7135-1C38-428C-B94A-2C5A694768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552968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5" name="Freeform: Shape 2464">
                <a:extLst>
                  <a:ext uri="{FF2B5EF4-FFF2-40B4-BE49-F238E27FC236}">
                    <a16:creationId xmlns:a16="http://schemas.microsoft.com/office/drawing/2014/main" id="{1AF77E5E-1B60-44A1-81C2-FEE0490687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5527306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6" name="Freeform: Shape 2465">
                <a:extLst>
                  <a:ext uri="{FF2B5EF4-FFF2-40B4-BE49-F238E27FC236}">
                    <a16:creationId xmlns:a16="http://schemas.microsoft.com/office/drawing/2014/main" id="{F81F1F22-CAE2-4EE8-A3BF-CFA60A485B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499" y="5525822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7" name="Freeform: Shape 2466">
                <a:extLst>
                  <a:ext uri="{FF2B5EF4-FFF2-40B4-BE49-F238E27FC236}">
                    <a16:creationId xmlns:a16="http://schemas.microsoft.com/office/drawing/2014/main" id="{56ADAE1B-738E-4B06-86DD-5D3B3CFC83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52373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8" name="Freeform: Shape 2467">
                <a:extLst>
                  <a:ext uri="{FF2B5EF4-FFF2-40B4-BE49-F238E27FC236}">
                    <a16:creationId xmlns:a16="http://schemas.microsoft.com/office/drawing/2014/main" id="{22465610-B7E3-405E-A127-AC53A36BAA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6648" y="5521802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9" name="Freeform: Shape 2468">
                <a:extLst>
                  <a:ext uri="{FF2B5EF4-FFF2-40B4-BE49-F238E27FC236}">
                    <a16:creationId xmlns:a16="http://schemas.microsoft.com/office/drawing/2014/main" id="{3BC562DC-A26C-4310-B917-9DAC0B7266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520166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0" name="Freeform: Shape 2469">
                <a:extLst>
                  <a:ext uri="{FF2B5EF4-FFF2-40B4-BE49-F238E27FC236}">
                    <a16:creationId xmlns:a16="http://schemas.microsoft.com/office/drawing/2014/main" id="{C1B0FB95-73B4-43D4-8407-3AC1DE2236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241" y="5518529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1" name="Freeform: Shape 2470">
                <a:extLst>
                  <a:ext uri="{FF2B5EF4-FFF2-40B4-BE49-F238E27FC236}">
                    <a16:creationId xmlns:a16="http://schemas.microsoft.com/office/drawing/2014/main" id="{49C9A468-C41B-408A-A8D6-08F9965433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612" y="5516893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2" name="Freeform: Shape 2471">
                <a:extLst>
                  <a:ext uri="{FF2B5EF4-FFF2-40B4-BE49-F238E27FC236}">
                    <a16:creationId xmlns:a16="http://schemas.microsoft.com/office/drawing/2014/main" id="{121834F5-8E09-45BE-8BE5-B943BC2D3A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51406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3" name="Freeform: Shape 2472">
                <a:extLst>
                  <a:ext uri="{FF2B5EF4-FFF2-40B4-BE49-F238E27FC236}">
                    <a16:creationId xmlns:a16="http://schemas.microsoft.com/office/drawing/2014/main" id="{DB10E67A-8E72-476F-A18A-1EEEFDA0E5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611" y="5512877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4" name="Freeform: Shape 2473">
                <a:extLst>
                  <a:ext uri="{FF2B5EF4-FFF2-40B4-BE49-F238E27FC236}">
                    <a16:creationId xmlns:a16="http://schemas.microsoft.com/office/drawing/2014/main" id="{3DDFF095-AD71-4D3C-8B32-194EC1887B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981" y="5511835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5" name="Freeform: Shape 2474">
                <a:extLst>
                  <a:ext uri="{FF2B5EF4-FFF2-40B4-BE49-F238E27FC236}">
                    <a16:creationId xmlns:a16="http://schemas.microsoft.com/office/drawing/2014/main" id="{9F24ED93-71F6-4440-AEC6-62CF433653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054" y="5509009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6" name="Freeform: Shape 2475">
                <a:extLst>
                  <a:ext uri="{FF2B5EF4-FFF2-40B4-BE49-F238E27FC236}">
                    <a16:creationId xmlns:a16="http://schemas.microsoft.com/office/drawing/2014/main" id="{286785FD-4E01-44EB-86BA-A964CECE06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425" y="5507373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7" name="Freeform: Shape 2476">
                <a:extLst>
                  <a:ext uri="{FF2B5EF4-FFF2-40B4-BE49-F238E27FC236}">
                    <a16:creationId xmlns:a16="http://schemas.microsoft.com/office/drawing/2014/main" id="{F62C87F0-5A53-4F6E-83C9-28D5AA8E89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499" y="5505588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8" name="Freeform: Shape 2477">
                <a:extLst>
                  <a:ext uri="{FF2B5EF4-FFF2-40B4-BE49-F238E27FC236}">
                    <a16:creationId xmlns:a16="http://schemas.microsoft.com/office/drawing/2014/main" id="{317EB0EC-5179-4D7D-8539-67C10BE843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870" y="5503951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4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0" y="50730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9" name="Freeform: Shape 2478">
                <a:extLst>
                  <a:ext uri="{FF2B5EF4-FFF2-40B4-BE49-F238E27FC236}">
                    <a16:creationId xmlns:a16="http://schemas.microsoft.com/office/drawing/2014/main" id="{8398042E-ED01-42D6-93BC-C80D41EBA4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6092" y="5502314"/>
                <a:ext cx="54148" cy="54148"/>
              </a:xfrm>
              <a:custGeom>
                <a:avLst/>
                <a:gdLst>
                  <a:gd name="connsiteX0" fmla="*/ 26777 w 54148"/>
                  <a:gd name="connsiteY0" fmla="*/ 54084 h 54148"/>
                  <a:gd name="connsiteX1" fmla="*/ 53851 w 54148"/>
                  <a:gd name="connsiteY1" fmla="*/ 27010 h 54148"/>
                  <a:gd name="connsiteX2" fmla="*/ 26777 w 54148"/>
                  <a:gd name="connsiteY2" fmla="*/ -64 h 54148"/>
                  <a:gd name="connsiteX3" fmla="*/ -298 w 54148"/>
                  <a:gd name="connsiteY3" fmla="*/ 27010 h 54148"/>
                  <a:gd name="connsiteX4" fmla="*/ 26777 w 54148"/>
                  <a:gd name="connsiteY4" fmla="*/ 54084 h 5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48" h="54148">
                    <a:moveTo>
                      <a:pt x="26777" y="54084"/>
                    </a:moveTo>
                    <a:cubicBezTo>
                      <a:pt x="41729" y="54084"/>
                      <a:pt x="53851" y="41963"/>
                      <a:pt x="53851" y="27010"/>
                    </a:cubicBezTo>
                    <a:cubicBezTo>
                      <a:pt x="53851" y="12058"/>
                      <a:pt x="41729" y="-64"/>
                      <a:pt x="26777" y="-64"/>
                    </a:cubicBezTo>
                    <a:cubicBezTo>
                      <a:pt x="11824" y="-64"/>
                      <a:pt x="-298" y="12058"/>
                      <a:pt x="-298" y="27010"/>
                    </a:cubicBezTo>
                    <a:cubicBezTo>
                      <a:pt x="-298" y="41963"/>
                      <a:pt x="11824" y="54084"/>
                      <a:pt x="26777" y="540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0" name="Freeform: Shape 2479">
                <a:extLst>
                  <a:ext uri="{FF2B5EF4-FFF2-40B4-BE49-F238E27FC236}">
                    <a16:creationId xmlns:a16="http://schemas.microsoft.com/office/drawing/2014/main" id="{E11B1549-C600-4275-9BD5-EB9FD10FC8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3165" y="5500380"/>
                <a:ext cx="58016" cy="58016"/>
              </a:xfrm>
              <a:custGeom>
                <a:avLst/>
                <a:gdLst>
                  <a:gd name="connsiteX0" fmla="*/ 28710 w 58016"/>
                  <a:gd name="connsiteY0" fmla="*/ 57952 h 58016"/>
                  <a:gd name="connsiteX1" fmla="*/ 57719 w 58016"/>
                  <a:gd name="connsiteY1" fmla="*/ 28944 h 58016"/>
                  <a:gd name="connsiteX2" fmla="*/ 28710 w 58016"/>
                  <a:gd name="connsiteY2" fmla="*/ -64 h 58016"/>
                  <a:gd name="connsiteX3" fmla="*/ -298 w 58016"/>
                  <a:gd name="connsiteY3" fmla="*/ 28944 h 58016"/>
                  <a:gd name="connsiteX4" fmla="*/ 28710 w 58016"/>
                  <a:gd name="connsiteY4" fmla="*/ 57952 h 5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16" h="58016">
                    <a:moveTo>
                      <a:pt x="28710" y="57952"/>
                    </a:moveTo>
                    <a:cubicBezTo>
                      <a:pt x="44731" y="57952"/>
                      <a:pt x="57719" y="44965"/>
                      <a:pt x="57719" y="28944"/>
                    </a:cubicBezTo>
                    <a:cubicBezTo>
                      <a:pt x="57719" y="12923"/>
                      <a:pt x="44731" y="-64"/>
                      <a:pt x="28710" y="-64"/>
                    </a:cubicBezTo>
                    <a:cubicBezTo>
                      <a:pt x="12690" y="-64"/>
                      <a:pt x="-298" y="12923"/>
                      <a:pt x="-298" y="28944"/>
                    </a:cubicBezTo>
                    <a:cubicBezTo>
                      <a:pt x="94" y="44800"/>
                      <a:pt x="12855" y="57561"/>
                      <a:pt x="28710" y="57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1" name="Freeform: Shape 2480">
                <a:extLst>
                  <a:ext uri="{FF2B5EF4-FFF2-40B4-BE49-F238E27FC236}">
                    <a16:creationId xmlns:a16="http://schemas.microsoft.com/office/drawing/2014/main" id="{7E8C02F0-2199-48C3-80E3-73A5F046AC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0536" y="5498447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2" name="Freeform: Shape 2481">
                <a:extLst>
                  <a:ext uri="{FF2B5EF4-FFF2-40B4-BE49-F238E27FC236}">
                    <a16:creationId xmlns:a16="http://schemas.microsoft.com/office/drawing/2014/main" id="{2F32B9C7-1766-4402-92A2-42BCDFA544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7609" y="5496513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3" name="Freeform: Shape 2482">
                <a:extLst>
                  <a:ext uri="{FF2B5EF4-FFF2-40B4-BE49-F238E27FC236}">
                    <a16:creationId xmlns:a16="http://schemas.microsoft.com/office/drawing/2014/main" id="{33076319-9E24-4E1E-8EFA-EBEAAFEFCD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981" y="5495025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7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4" name="Freeform: Shape 2483">
                <a:extLst>
                  <a:ext uri="{FF2B5EF4-FFF2-40B4-BE49-F238E27FC236}">
                    <a16:creationId xmlns:a16="http://schemas.microsoft.com/office/drawing/2014/main" id="{DC133ADB-BD2B-4199-BD72-2268A1D7A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2649" y="5493538"/>
                <a:ext cx="71404" cy="71404"/>
              </a:xfrm>
              <a:custGeom>
                <a:avLst/>
                <a:gdLst>
                  <a:gd name="connsiteX0" fmla="*/ 35256 w 71404"/>
                  <a:gd name="connsiteY0" fmla="*/ 71340 h 71404"/>
                  <a:gd name="connsiteX1" fmla="*/ 71107 w 71404"/>
                  <a:gd name="connsiteY1" fmla="*/ 35787 h 71404"/>
                  <a:gd name="connsiteX2" fmla="*/ 35553 w 71404"/>
                  <a:gd name="connsiteY2" fmla="*/ -64 h 71404"/>
                  <a:gd name="connsiteX3" fmla="*/ -297 w 71404"/>
                  <a:gd name="connsiteY3" fmla="*/ 35490 h 71404"/>
                  <a:gd name="connsiteX4" fmla="*/ -297 w 71404"/>
                  <a:gd name="connsiteY4" fmla="*/ 35787 h 71404"/>
                  <a:gd name="connsiteX5" fmla="*/ 35256 w 71404"/>
                  <a:gd name="connsiteY5" fmla="*/ 71340 h 7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04" h="71404">
                    <a:moveTo>
                      <a:pt x="35256" y="71340"/>
                    </a:moveTo>
                    <a:cubicBezTo>
                      <a:pt x="54974" y="71423"/>
                      <a:pt x="71025" y="55505"/>
                      <a:pt x="71107" y="35787"/>
                    </a:cubicBezTo>
                    <a:cubicBezTo>
                      <a:pt x="71189" y="16069"/>
                      <a:pt x="55271" y="18"/>
                      <a:pt x="35553" y="-64"/>
                    </a:cubicBezTo>
                    <a:cubicBezTo>
                      <a:pt x="15836" y="-146"/>
                      <a:pt x="-215" y="15772"/>
                      <a:pt x="-297" y="35490"/>
                    </a:cubicBezTo>
                    <a:cubicBezTo>
                      <a:pt x="-298" y="35589"/>
                      <a:pt x="-298" y="35688"/>
                      <a:pt x="-297" y="35787"/>
                    </a:cubicBezTo>
                    <a:cubicBezTo>
                      <a:pt x="-297" y="55422"/>
                      <a:pt x="15620" y="71340"/>
                      <a:pt x="35256" y="713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5" name="Freeform: Shape 2484">
                <a:extLst>
                  <a:ext uri="{FF2B5EF4-FFF2-40B4-BE49-F238E27FC236}">
                    <a16:creationId xmlns:a16="http://schemas.microsoft.com/office/drawing/2014/main" id="{D0803C0D-6409-4F47-B8C4-0D245D7F91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0020" y="5491902"/>
                <a:ext cx="74677" cy="74677"/>
              </a:xfrm>
              <a:custGeom>
                <a:avLst/>
                <a:gdLst>
                  <a:gd name="connsiteX0" fmla="*/ 36892 w 74677"/>
                  <a:gd name="connsiteY0" fmla="*/ 74613 h 74677"/>
                  <a:gd name="connsiteX1" fmla="*/ 74379 w 74677"/>
                  <a:gd name="connsiteY1" fmla="*/ 37423 h 74677"/>
                  <a:gd name="connsiteX2" fmla="*/ 37189 w 74677"/>
                  <a:gd name="connsiteY2" fmla="*/ -64 h 74677"/>
                  <a:gd name="connsiteX3" fmla="*/ -297 w 74677"/>
                  <a:gd name="connsiteY3" fmla="*/ 37126 h 74677"/>
                  <a:gd name="connsiteX4" fmla="*/ -297 w 74677"/>
                  <a:gd name="connsiteY4" fmla="*/ 37423 h 74677"/>
                  <a:gd name="connsiteX5" fmla="*/ 36892 w 74677"/>
                  <a:gd name="connsiteY5" fmla="*/ 74613 h 7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677" h="74677">
                    <a:moveTo>
                      <a:pt x="36892" y="74613"/>
                    </a:moveTo>
                    <a:cubicBezTo>
                      <a:pt x="57514" y="74695"/>
                      <a:pt x="74297" y="58044"/>
                      <a:pt x="74379" y="37423"/>
                    </a:cubicBezTo>
                    <a:cubicBezTo>
                      <a:pt x="74461" y="16801"/>
                      <a:pt x="57811" y="18"/>
                      <a:pt x="37189" y="-64"/>
                    </a:cubicBezTo>
                    <a:cubicBezTo>
                      <a:pt x="16568" y="-146"/>
                      <a:pt x="-215" y="16505"/>
                      <a:pt x="-297" y="37126"/>
                    </a:cubicBezTo>
                    <a:cubicBezTo>
                      <a:pt x="-298" y="37225"/>
                      <a:pt x="-298" y="37324"/>
                      <a:pt x="-297" y="37423"/>
                    </a:cubicBezTo>
                    <a:cubicBezTo>
                      <a:pt x="-297" y="57962"/>
                      <a:pt x="16353" y="74613"/>
                      <a:pt x="36892" y="7461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6" name="Freeform: Shape 2485">
                <a:extLst>
                  <a:ext uri="{FF2B5EF4-FFF2-40B4-BE49-F238E27FC236}">
                    <a16:creationId xmlns:a16="http://schemas.microsoft.com/office/drawing/2014/main" id="{AD388043-D706-4445-8F68-4ECC1FE263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7986" y="5490860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7" name="Freeform: Shape 2486">
                <a:extLst>
                  <a:ext uri="{FF2B5EF4-FFF2-40B4-BE49-F238E27FC236}">
                    <a16:creationId xmlns:a16="http://schemas.microsoft.com/office/drawing/2014/main" id="{2BFCD4E3-99EA-4E2E-9EC3-02CF9C0BD6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6696" y="5490563"/>
                <a:ext cx="77354" cy="77354"/>
              </a:xfrm>
              <a:custGeom>
                <a:avLst/>
                <a:gdLst>
                  <a:gd name="connsiteX0" fmla="*/ 38231 w 77354"/>
                  <a:gd name="connsiteY0" fmla="*/ 77290 h 77354"/>
                  <a:gd name="connsiteX1" fmla="*/ 77057 w 77354"/>
                  <a:gd name="connsiteY1" fmla="*/ 38762 h 77354"/>
                  <a:gd name="connsiteX2" fmla="*/ 38528 w 77354"/>
                  <a:gd name="connsiteY2" fmla="*/ -64 h 77354"/>
                  <a:gd name="connsiteX3" fmla="*/ -297 w 77354"/>
                  <a:gd name="connsiteY3" fmla="*/ 38465 h 77354"/>
                  <a:gd name="connsiteX4" fmla="*/ -297 w 77354"/>
                  <a:gd name="connsiteY4" fmla="*/ 38762 h 77354"/>
                  <a:gd name="connsiteX5" fmla="*/ 38231 w 77354"/>
                  <a:gd name="connsiteY5" fmla="*/ 77290 h 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54" h="77354">
                    <a:moveTo>
                      <a:pt x="38231" y="77290"/>
                    </a:moveTo>
                    <a:cubicBezTo>
                      <a:pt x="59592" y="77372"/>
                      <a:pt x="76975" y="60122"/>
                      <a:pt x="77057" y="38762"/>
                    </a:cubicBezTo>
                    <a:cubicBezTo>
                      <a:pt x="77139" y="17401"/>
                      <a:pt x="59889" y="18"/>
                      <a:pt x="38528" y="-64"/>
                    </a:cubicBezTo>
                    <a:cubicBezTo>
                      <a:pt x="17167" y="-146"/>
                      <a:pt x="-216" y="17104"/>
                      <a:pt x="-297" y="38465"/>
                    </a:cubicBezTo>
                    <a:cubicBezTo>
                      <a:pt x="-298" y="38564"/>
                      <a:pt x="-298" y="38663"/>
                      <a:pt x="-297" y="38762"/>
                    </a:cubicBezTo>
                    <a:cubicBezTo>
                      <a:pt x="-297" y="60041"/>
                      <a:pt x="16952" y="77290"/>
                      <a:pt x="38231" y="772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8" name="Freeform: Shape 2487">
                <a:extLst>
                  <a:ext uri="{FF2B5EF4-FFF2-40B4-BE49-F238E27FC236}">
                    <a16:creationId xmlns:a16="http://schemas.microsoft.com/office/drawing/2014/main" id="{201245A5-BD35-43BB-A172-3D4E27716A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6000" y="5490860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9" name="Freeform: Shape 2488">
                <a:extLst>
                  <a:ext uri="{FF2B5EF4-FFF2-40B4-BE49-F238E27FC236}">
                    <a16:creationId xmlns:a16="http://schemas.microsoft.com/office/drawing/2014/main" id="{77E30886-63FA-4757-B7BE-543594B522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6049" y="5491902"/>
                <a:ext cx="74677" cy="74677"/>
              </a:xfrm>
              <a:custGeom>
                <a:avLst/>
                <a:gdLst>
                  <a:gd name="connsiteX0" fmla="*/ 36892 w 74677"/>
                  <a:gd name="connsiteY0" fmla="*/ 74613 h 74677"/>
                  <a:gd name="connsiteX1" fmla="*/ 74379 w 74677"/>
                  <a:gd name="connsiteY1" fmla="*/ 37423 h 74677"/>
                  <a:gd name="connsiteX2" fmla="*/ 37189 w 74677"/>
                  <a:gd name="connsiteY2" fmla="*/ -64 h 74677"/>
                  <a:gd name="connsiteX3" fmla="*/ -297 w 74677"/>
                  <a:gd name="connsiteY3" fmla="*/ 37126 h 74677"/>
                  <a:gd name="connsiteX4" fmla="*/ -297 w 74677"/>
                  <a:gd name="connsiteY4" fmla="*/ 37423 h 74677"/>
                  <a:gd name="connsiteX5" fmla="*/ 36892 w 74677"/>
                  <a:gd name="connsiteY5" fmla="*/ 74613 h 7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677" h="74677">
                    <a:moveTo>
                      <a:pt x="36892" y="74613"/>
                    </a:moveTo>
                    <a:cubicBezTo>
                      <a:pt x="57514" y="74695"/>
                      <a:pt x="74297" y="58044"/>
                      <a:pt x="74379" y="37423"/>
                    </a:cubicBezTo>
                    <a:cubicBezTo>
                      <a:pt x="74461" y="16801"/>
                      <a:pt x="57811" y="18"/>
                      <a:pt x="37189" y="-64"/>
                    </a:cubicBezTo>
                    <a:cubicBezTo>
                      <a:pt x="16568" y="-146"/>
                      <a:pt x="-215" y="16505"/>
                      <a:pt x="-297" y="37126"/>
                    </a:cubicBezTo>
                    <a:cubicBezTo>
                      <a:pt x="-298" y="37225"/>
                      <a:pt x="-298" y="37324"/>
                      <a:pt x="-297" y="37423"/>
                    </a:cubicBezTo>
                    <a:cubicBezTo>
                      <a:pt x="-297" y="57962"/>
                      <a:pt x="16353" y="74613"/>
                      <a:pt x="36892" y="7461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0" name="Freeform: Shape 2489">
                <a:extLst>
                  <a:ext uri="{FF2B5EF4-FFF2-40B4-BE49-F238E27FC236}">
                    <a16:creationId xmlns:a16="http://schemas.microsoft.com/office/drawing/2014/main" id="{1FF37EEA-D267-4986-8D3F-0995F372C0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6395" y="5493389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1" name="Freeform: Shape 2490">
                <a:extLst>
                  <a:ext uri="{FF2B5EF4-FFF2-40B4-BE49-F238E27FC236}">
                    <a16:creationId xmlns:a16="http://schemas.microsoft.com/office/drawing/2014/main" id="{EE70F33C-73A6-41D8-8C70-76C27537D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7039" y="5495025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6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2" name="Freeform: Shape 2491">
                <a:extLst>
                  <a:ext uri="{FF2B5EF4-FFF2-40B4-BE49-F238E27FC236}">
                    <a16:creationId xmlns:a16="http://schemas.microsoft.com/office/drawing/2014/main" id="{7CBB4E1A-3CC3-4D70-969C-CAF4E94806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7683" y="5496513"/>
                <a:ext cx="65453" cy="65454"/>
              </a:xfrm>
              <a:custGeom>
                <a:avLst/>
                <a:gdLst>
                  <a:gd name="connsiteX0" fmla="*/ 32281 w 65453"/>
                  <a:gd name="connsiteY0" fmla="*/ 65390 h 65454"/>
                  <a:gd name="connsiteX1" fmla="*/ 65156 w 65453"/>
                  <a:gd name="connsiteY1" fmla="*/ 32811 h 65454"/>
                  <a:gd name="connsiteX2" fmla="*/ 32577 w 65453"/>
                  <a:gd name="connsiteY2" fmla="*/ -64 h 65454"/>
                  <a:gd name="connsiteX3" fmla="*/ -298 w 65453"/>
                  <a:gd name="connsiteY3" fmla="*/ 32515 h 65454"/>
                  <a:gd name="connsiteX4" fmla="*/ -298 w 65453"/>
                  <a:gd name="connsiteY4" fmla="*/ 32811 h 65454"/>
                  <a:gd name="connsiteX5" fmla="*/ 32281 w 65453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3" h="65454">
                    <a:moveTo>
                      <a:pt x="32281" y="65390"/>
                    </a:moveTo>
                    <a:cubicBezTo>
                      <a:pt x="50355" y="65472"/>
                      <a:pt x="65074" y="50886"/>
                      <a:pt x="65156" y="32811"/>
                    </a:cubicBezTo>
                    <a:cubicBezTo>
                      <a:pt x="65237" y="14737"/>
                      <a:pt x="50652" y="18"/>
                      <a:pt x="32577" y="-64"/>
                    </a:cubicBezTo>
                    <a:cubicBezTo>
                      <a:pt x="14503" y="-146"/>
                      <a:pt x="-216" y="14440"/>
                      <a:pt x="-298" y="32515"/>
                    </a:cubicBezTo>
                    <a:cubicBezTo>
                      <a:pt x="-298" y="32614"/>
                      <a:pt x="-298" y="32713"/>
                      <a:pt x="-298" y="32811"/>
                    </a:cubicBezTo>
                    <a:cubicBezTo>
                      <a:pt x="-298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3" name="Freeform: Shape 2492">
                <a:extLst>
                  <a:ext uri="{FF2B5EF4-FFF2-40B4-BE49-F238E27FC236}">
                    <a16:creationId xmlns:a16="http://schemas.microsoft.com/office/drawing/2014/main" id="{412116D6-A1B2-42D2-A016-16DEE92254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8325" y="5498150"/>
                <a:ext cx="62182" cy="62181"/>
              </a:xfrm>
              <a:custGeom>
                <a:avLst/>
                <a:gdLst>
                  <a:gd name="connsiteX0" fmla="*/ 30645 w 62182"/>
                  <a:gd name="connsiteY0" fmla="*/ 62117 h 62181"/>
                  <a:gd name="connsiteX1" fmla="*/ 61884 w 62182"/>
                  <a:gd name="connsiteY1" fmla="*/ 31175 h 62181"/>
                  <a:gd name="connsiteX2" fmla="*/ 30942 w 62182"/>
                  <a:gd name="connsiteY2" fmla="*/ -64 h 62181"/>
                  <a:gd name="connsiteX3" fmla="*/ -297 w 62182"/>
                  <a:gd name="connsiteY3" fmla="*/ 30878 h 62181"/>
                  <a:gd name="connsiteX4" fmla="*/ -297 w 62182"/>
                  <a:gd name="connsiteY4" fmla="*/ 31175 h 62181"/>
                  <a:gd name="connsiteX5" fmla="*/ 30645 w 62182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2" h="62181">
                    <a:moveTo>
                      <a:pt x="30645" y="62117"/>
                    </a:moveTo>
                    <a:cubicBezTo>
                      <a:pt x="47815" y="62199"/>
                      <a:pt x="61802" y="48345"/>
                      <a:pt x="61884" y="31175"/>
                    </a:cubicBezTo>
                    <a:cubicBezTo>
                      <a:pt x="61966" y="14004"/>
                      <a:pt x="48113" y="18"/>
                      <a:pt x="30942" y="-64"/>
                    </a:cubicBezTo>
                    <a:cubicBezTo>
                      <a:pt x="13772" y="-146"/>
                      <a:pt x="-214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7" y="62117"/>
                      <a:pt x="30645" y="6211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4" name="Freeform: Shape 2493">
                <a:extLst>
                  <a:ext uri="{FF2B5EF4-FFF2-40B4-BE49-F238E27FC236}">
                    <a16:creationId xmlns:a16="http://schemas.microsoft.com/office/drawing/2014/main" id="{652880E6-7BA5-4DD1-AEF7-069B265716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499191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5" name="Freeform: Shape 2494">
                <a:extLst>
                  <a:ext uri="{FF2B5EF4-FFF2-40B4-BE49-F238E27FC236}">
                    <a16:creationId xmlns:a16="http://schemas.microsoft.com/office/drawing/2014/main" id="{53EDED19-4D0A-454E-B0C1-9C0FD364DD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911" y="5502017"/>
                <a:ext cx="54744" cy="54743"/>
              </a:xfrm>
              <a:custGeom>
                <a:avLst/>
                <a:gdLst>
                  <a:gd name="connsiteX0" fmla="*/ 27074 w 54744"/>
                  <a:gd name="connsiteY0" fmla="*/ 54679 h 54743"/>
                  <a:gd name="connsiteX1" fmla="*/ 54446 w 54744"/>
                  <a:gd name="connsiteY1" fmla="*/ 27308 h 54743"/>
                  <a:gd name="connsiteX2" fmla="*/ 27074 w 54744"/>
                  <a:gd name="connsiteY2" fmla="*/ -64 h 54743"/>
                  <a:gd name="connsiteX3" fmla="*/ -298 w 54744"/>
                  <a:gd name="connsiteY3" fmla="*/ 27308 h 54743"/>
                  <a:gd name="connsiteX4" fmla="*/ 27074 w 54744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4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2" y="-64"/>
                      <a:pt x="27074" y="-64"/>
                    </a:cubicBezTo>
                    <a:cubicBezTo>
                      <a:pt x="11958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6" name="Freeform: Shape 2495">
                <a:extLst>
                  <a:ext uri="{FF2B5EF4-FFF2-40B4-BE49-F238E27FC236}">
                    <a16:creationId xmlns:a16="http://schemas.microsoft.com/office/drawing/2014/main" id="{BF72234E-A07B-4DEC-B273-9997B0966F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555" y="5503653"/>
                <a:ext cx="51470" cy="51470"/>
              </a:xfrm>
              <a:custGeom>
                <a:avLst/>
                <a:gdLst>
                  <a:gd name="connsiteX0" fmla="*/ 25437 w 51470"/>
                  <a:gd name="connsiteY0" fmla="*/ 51407 h 51470"/>
                  <a:gd name="connsiteX1" fmla="*/ 51172 w 51470"/>
                  <a:gd name="connsiteY1" fmla="*/ 25671 h 51470"/>
                  <a:gd name="connsiteX2" fmla="*/ 25437 w 51470"/>
                  <a:gd name="connsiteY2" fmla="*/ -64 h 51470"/>
                  <a:gd name="connsiteX3" fmla="*/ -298 w 51470"/>
                  <a:gd name="connsiteY3" fmla="*/ 25671 h 51470"/>
                  <a:gd name="connsiteX4" fmla="*/ 25437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7" y="51407"/>
                    </a:moveTo>
                    <a:cubicBezTo>
                      <a:pt x="39650" y="51407"/>
                      <a:pt x="51172" y="39885"/>
                      <a:pt x="51172" y="25671"/>
                    </a:cubicBezTo>
                    <a:cubicBezTo>
                      <a:pt x="51172" y="11458"/>
                      <a:pt x="39650" y="-64"/>
                      <a:pt x="25437" y="-64"/>
                    </a:cubicBezTo>
                    <a:cubicBezTo>
                      <a:pt x="11224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7" y="514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7" name="Freeform: Shape 2496">
                <a:extLst>
                  <a:ext uri="{FF2B5EF4-FFF2-40B4-BE49-F238E27FC236}">
                    <a16:creationId xmlns:a16="http://schemas.microsoft.com/office/drawing/2014/main" id="{A5200CF9-CD4F-4F90-BA5A-2FCEB1E3B4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644" y="5505588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0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8" name="Freeform: Shape 2497">
                <a:extLst>
                  <a:ext uri="{FF2B5EF4-FFF2-40B4-BE49-F238E27FC236}">
                    <a16:creationId xmlns:a16="http://schemas.microsoft.com/office/drawing/2014/main" id="{45DA1250-1B2F-4C29-8AB0-7B0BEF06AB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2288" y="5507075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4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9" name="Freeform: Shape 2498">
                <a:extLst>
                  <a:ext uri="{FF2B5EF4-FFF2-40B4-BE49-F238E27FC236}">
                    <a16:creationId xmlns:a16="http://schemas.microsoft.com/office/drawing/2014/main" id="{81CF9E29-9F90-4153-8CD1-BDE22C95F1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229" y="5509009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0" name="Freeform: Shape 2499">
                <a:extLst>
                  <a:ext uri="{FF2B5EF4-FFF2-40B4-BE49-F238E27FC236}">
                    <a16:creationId xmlns:a16="http://schemas.microsoft.com/office/drawing/2014/main" id="{903AAD1C-8A3C-4756-A66B-0FFCB0BBC0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872" y="5511240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5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1" name="Freeform: Shape 2500">
                <a:extLst>
                  <a:ext uri="{FF2B5EF4-FFF2-40B4-BE49-F238E27FC236}">
                    <a16:creationId xmlns:a16="http://schemas.microsoft.com/office/drawing/2014/main" id="{57087809-6F93-4669-AA3F-7117DD6C59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512579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2" name="Freeform: Shape 2501">
                <a:extLst>
                  <a:ext uri="{FF2B5EF4-FFF2-40B4-BE49-F238E27FC236}">
                    <a16:creationId xmlns:a16="http://schemas.microsoft.com/office/drawing/2014/main" id="{E728D3D8-A2E6-4F0F-B155-C4C8FE5019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51451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3" name="Freeform: Shape 2502">
                <a:extLst>
                  <a:ext uri="{FF2B5EF4-FFF2-40B4-BE49-F238E27FC236}">
                    <a16:creationId xmlns:a16="http://schemas.microsoft.com/office/drawing/2014/main" id="{90143FF4-DDE1-4F84-BC88-03A5745B44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546" y="5516299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4" name="Freeform: Shape 2503">
                <a:extLst>
                  <a:ext uri="{FF2B5EF4-FFF2-40B4-BE49-F238E27FC236}">
                    <a16:creationId xmlns:a16="http://schemas.microsoft.com/office/drawing/2014/main" id="{A363E380-0988-4C10-9133-D6DD111FF3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517935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5" name="Freeform: Shape 2504">
                <a:extLst>
                  <a:ext uri="{FF2B5EF4-FFF2-40B4-BE49-F238E27FC236}">
                    <a16:creationId xmlns:a16="http://schemas.microsoft.com/office/drawing/2014/main" id="{64688D22-B3C5-41DF-9228-66E80F499A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133" y="5520166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6" name="Freeform: Shape 2505">
                <a:extLst>
                  <a:ext uri="{FF2B5EF4-FFF2-40B4-BE49-F238E27FC236}">
                    <a16:creationId xmlns:a16="http://schemas.microsoft.com/office/drawing/2014/main" id="{39372FAB-309C-479B-B82D-928ED4105F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522100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7" name="Freeform: Shape 2506">
                <a:extLst>
                  <a:ext uri="{FF2B5EF4-FFF2-40B4-BE49-F238E27FC236}">
                    <a16:creationId xmlns:a16="http://schemas.microsoft.com/office/drawing/2014/main" id="{F2CD7723-62C2-4253-A3EB-1B6F2EE0C4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866" y="552373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8" name="Freeform: Shape 2507">
                <a:extLst>
                  <a:ext uri="{FF2B5EF4-FFF2-40B4-BE49-F238E27FC236}">
                    <a16:creationId xmlns:a16="http://schemas.microsoft.com/office/drawing/2014/main" id="{A388161D-D89C-4662-9D6F-2D1435AAD9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5524602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9" name="Freeform: Shape 2508">
                <a:extLst>
                  <a:ext uri="{FF2B5EF4-FFF2-40B4-BE49-F238E27FC236}">
                    <a16:creationId xmlns:a16="http://schemas.microsoft.com/office/drawing/2014/main" id="{AE89C4F1-779D-46E9-8617-B790848E2C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5527306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0" name="Freeform: Shape 2509">
                <a:extLst>
                  <a:ext uri="{FF2B5EF4-FFF2-40B4-BE49-F238E27FC236}">
                    <a16:creationId xmlns:a16="http://schemas.microsoft.com/office/drawing/2014/main" id="{F0800B4A-DBBD-4C51-A67A-276397876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52968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1" name="Freeform: Shape 2510">
                <a:extLst>
                  <a:ext uri="{FF2B5EF4-FFF2-40B4-BE49-F238E27FC236}">
                    <a16:creationId xmlns:a16="http://schemas.microsoft.com/office/drawing/2014/main" id="{2CF88734-BBB1-4C2C-8559-82739F3975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564869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2" name="Freeform: Shape 2511">
                <a:extLst>
                  <a:ext uri="{FF2B5EF4-FFF2-40B4-BE49-F238E27FC236}">
                    <a16:creationId xmlns:a16="http://schemas.microsoft.com/office/drawing/2014/main" id="{C26DAA24-54D9-4875-846D-AE15B9FE35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5646313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3" name="Freeform: Shape 2512">
                <a:extLst>
                  <a:ext uri="{FF2B5EF4-FFF2-40B4-BE49-F238E27FC236}">
                    <a16:creationId xmlns:a16="http://schemas.microsoft.com/office/drawing/2014/main" id="{33B04C78-59C5-4523-9F7D-6D4855C264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499" y="5644829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4" name="Freeform: Shape 2513">
                <a:extLst>
                  <a:ext uri="{FF2B5EF4-FFF2-40B4-BE49-F238E27FC236}">
                    <a16:creationId xmlns:a16="http://schemas.microsoft.com/office/drawing/2014/main" id="{500D73B9-D114-4B37-B6A9-B78BFD1FA1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642745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5" name="Freeform: Shape 2514">
                <a:extLst>
                  <a:ext uri="{FF2B5EF4-FFF2-40B4-BE49-F238E27FC236}">
                    <a16:creationId xmlns:a16="http://schemas.microsoft.com/office/drawing/2014/main" id="{D1BEC1FB-F642-4499-9021-3EE164A74B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6648" y="5640810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6" name="Freeform: Shape 2515">
                <a:extLst>
                  <a:ext uri="{FF2B5EF4-FFF2-40B4-BE49-F238E27FC236}">
                    <a16:creationId xmlns:a16="http://schemas.microsoft.com/office/drawing/2014/main" id="{6D222352-7BEA-4FA7-914C-82F4926896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639173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7" name="Freeform: Shape 2516">
                <a:extLst>
                  <a:ext uri="{FF2B5EF4-FFF2-40B4-BE49-F238E27FC236}">
                    <a16:creationId xmlns:a16="http://schemas.microsoft.com/office/drawing/2014/main" id="{2BD3021D-A362-4C3C-B468-CBE65949D2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241" y="5637536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8" name="Freeform: Shape 2517">
                <a:extLst>
                  <a:ext uri="{FF2B5EF4-FFF2-40B4-BE49-F238E27FC236}">
                    <a16:creationId xmlns:a16="http://schemas.microsoft.com/office/drawing/2014/main" id="{7822836F-CBE5-4771-8E6C-51CE73A47C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314" y="5635306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9" name="Freeform: Shape 2518">
                <a:extLst>
                  <a:ext uri="{FF2B5EF4-FFF2-40B4-BE49-F238E27FC236}">
                    <a16:creationId xmlns:a16="http://schemas.microsoft.com/office/drawing/2014/main" id="{08BC33E3-5A1A-4F22-9D85-AF59A5ACF8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63352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0" name="Freeform: Shape 2519">
                <a:extLst>
                  <a:ext uri="{FF2B5EF4-FFF2-40B4-BE49-F238E27FC236}">
                    <a16:creationId xmlns:a16="http://schemas.microsoft.com/office/drawing/2014/main" id="{BBF33C12-EFD8-4F1C-94A9-69B57A3707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611" y="5631884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1" name="Freeform: Shape 2520">
                <a:extLst>
                  <a:ext uri="{FF2B5EF4-FFF2-40B4-BE49-F238E27FC236}">
                    <a16:creationId xmlns:a16="http://schemas.microsoft.com/office/drawing/2014/main" id="{3DDFD03D-ADD1-433E-AF46-1200926A17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684" y="5630248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2" name="Freeform: Shape 2521">
                <a:extLst>
                  <a:ext uri="{FF2B5EF4-FFF2-40B4-BE49-F238E27FC236}">
                    <a16:creationId xmlns:a16="http://schemas.microsoft.com/office/drawing/2014/main" id="{4E9010AF-69EF-475A-9AA0-14500DE55A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054" y="562801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3" name="Freeform: Shape 2522">
                <a:extLst>
                  <a:ext uri="{FF2B5EF4-FFF2-40B4-BE49-F238E27FC236}">
                    <a16:creationId xmlns:a16="http://schemas.microsoft.com/office/drawing/2014/main" id="{73FAFC8E-1C72-4B24-8DC1-8E34E18798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128" y="5626082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4" name="Freeform: Shape 2523">
                <a:extLst>
                  <a:ext uri="{FF2B5EF4-FFF2-40B4-BE49-F238E27FC236}">
                    <a16:creationId xmlns:a16="http://schemas.microsoft.com/office/drawing/2014/main" id="{944D19FE-0909-47AD-BA23-ACE7E57FB9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499" y="5624595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5" name="Freeform: Shape 2524">
                <a:extLst>
                  <a:ext uri="{FF2B5EF4-FFF2-40B4-BE49-F238E27FC236}">
                    <a16:creationId xmlns:a16="http://schemas.microsoft.com/office/drawing/2014/main" id="{3C5420A5-33AC-4149-B776-C80B4BA15A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423" y="5622660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6" name="Freeform: Shape 2525">
                <a:extLst>
                  <a:ext uri="{FF2B5EF4-FFF2-40B4-BE49-F238E27FC236}">
                    <a16:creationId xmlns:a16="http://schemas.microsoft.com/office/drawing/2014/main" id="{B2D68EB5-052A-4B0C-ABC8-34E4F1D265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5795" y="5621024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7" name="Freeform: Shape 2526">
                <a:extLst>
                  <a:ext uri="{FF2B5EF4-FFF2-40B4-BE49-F238E27FC236}">
                    <a16:creationId xmlns:a16="http://schemas.microsoft.com/office/drawing/2014/main" id="{95AEA31D-9716-4FF4-B7B2-26D3952A15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2422" y="5618198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8" name="Freeform: Shape 2527">
                <a:extLst>
                  <a:ext uri="{FF2B5EF4-FFF2-40B4-BE49-F238E27FC236}">
                    <a16:creationId xmlns:a16="http://schemas.microsoft.com/office/drawing/2014/main" id="{D83FAE89-C645-4E77-B3D1-4D39EF5933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39941" y="5617009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9" name="Freeform: Shape 2528">
                <a:extLst>
                  <a:ext uri="{FF2B5EF4-FFF2-40B4-BE49-F238E27FC236}">
                    <a16:creationId xmlns:a16="http://schemas.microsoft.com/office/drawing/2014/main" id="{79912F62-DF71-4C0F-999C-BE87490978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7164" y="5615967"/>
                <a:ext cx="66049" cy="66049"/>
              </a:xfrm>
              <a:custGeom>
                <a:avLst/>
                <a:gdLst>
                  <a:gd name="connsiteX0" fmla="*/ 32727 w 66049"/>
                  <a:gd name="connsiteY0" fmla="*/ 65985 h 66049"/>
                  <a:gd name="connsiteX1" fmla="*/ 65751 w 66049"/>
                  <a:gd name="connsiteY1" fmla="*/ 32960 h 66049"/>
                  <a:gd name="connsiteX2" fmla="*/ 32727 w 66049"/>
                  <a:gd name="connsiteY2" fmla="*/ -64 h 66049"/>
                  <a:gd name="connsiteX3" fmla="*/ -298 w 66049"/>
                  <a:gd name="connsiteY3" fmla="*/ 32960 h 66049"/>
                  <a:gd name="connsiteX4" fmla="*/ 32727 w 66049"/>
                  <a:gd name="connsiteY4" fmla="*/ 65985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49" h="66049">
                    <a:moveTo>
                      <a:pt x="32727" y="65985"/>
                    </a:moveTo>
                    <a:cubicBezTo>
                      <a:pt x="50966" y="65985"/>
                      <a:pt x="65751" y="51199"/>
                      <a:pt x="65751" y="32960"/>
                    </a:cubicBezTo>
                    <a:cubicBezTo>
                      <a:pt x="65751" y="14722"/>
                      <a:pt x="50966" y="-64"/>
                      <a:pt x="32727" y="-64"/>
                    </a:cubicBezTo>
                    <a:cubicBezTo>
                      <a:pt x="14488" y="-64"/>
                      <a:pt x="-298" y="14722"/>
                      <a:pt x="-298" y="32960"/>
                    </a:cubicBezTo>
                    <a:cubicBezTo>
                      <a:pt x="-298" y="51199"/>
                      <a:pt x="14488" y="65985"/>
                      <a:pt x="32727" y="6598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0" name="Freeform: Shape 2529">
                <a:extLst>
                  <a:ext uri="{FF2B5EF4-FFF2-40B4-BE49-F238E27FC236}">
                    <a16:creationId xmlns:a16="http://schemas.microsoft.com/office/drawing/2014/main" id="{8530822D-C9B6-469C-B18D-FE5A4775A8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237" y="5613437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1" name="Freeform: Shape 2530">
                <a:extLst>
                  <a:ext uri="{FF2B5EF4-FFF2-40B4-BE49-F238E27FC236}">
                    <a16:creationId xmlns:a16="http://schemas.microsoft.com/office/drawing/2014/main" id="{63C5D5FD-C773-4E1A-81C4-5AF3367471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1608" y="5611802"/>
                <a:ext cx="73189" cy="73189"/>
              </a:xfrm>
              <a:custGeom>
                <a:avLst/>
                <a:gdLst>
                  <a:gd name="connsiteX0" fmla="*/ 36297 w 73189"/>
                  <a:gd name="connsiteY0" fmla="*/ 73125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5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5"/>
                    </a:moveTo>
                    <a:cubicBezTo>
                      <a:pt x="56507" y="73125"/>
                      <a:pt x="72891" y="56741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2" name="Freeform: Shape 2531">
                <a:extLst>
                  <a:ext uri="{FF2B5EF4-FFF2-40B4-BE49-F238E27FC236}">
                    <a16:creationId xmlns:a16="http://schemas.microsoft.com/office/drawing/2014/main" id="{A5B784CF-6BDB-41C7-96A3-10A63CA228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08978" y="5609868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3" name="Freeform: Shape 2532">
                <a:extLst>
                  <a:ext uri="{FF2B5EF4-FFF2-40B4-BE49-F238E27FC236}">
                    <a16:creationId xmlns:a16="http://schemas.microsoft.com/office/drawing/2014/main" id="{AE614149-BC1B-40A4-9009-C6B4B274FF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6647" y="5608826"/>
                <a:ext cx="79139" cy="79139"/>
              </a:xfrm>
              <a:custGeom>
                <a:avLst/>
                <a:gdLst>
                  <a:gd name="connsiteX0" fmla="*/ 39272 w 79139"/>
                  <a:gd name="connsiteY0" fmla="*/ 79076 h 79139"/>
                  <a:gd name="connsiteX1" fmla="*/ 78842 w 79139"/>
                  <a:gd name="connsiteY1" fmla="*/ 39506 h 79139"/>
                  <a:gd name="connsiteX2" fmla="*/ 39272 w 79139"/>
                  <a:gd name="connsiteY2" fmla="*/ -64 h 79139"/>
                  <a:gd name="connsiteX3" fmla="*/ -298 w 79139"/>
                  <a:gd name="connsiteY3" fmla="*/ 39506 h 79139"/>
                  <a:gd name="connsiteX4" fmla="*/ 39272 w 79139"/>
                  <a:gd name="connsiteY4" fmla="*/ 79076 h 79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39" h="79139">
                    <a:moveTo>
                      <a:pt x="39272" y="79076"/>
                    </a:moveTo>
                    <a:cubicBezTo>
                      <a:pt x="61126" y="79076"/>
                      <a:pt x="78842" y="61360"/>
                      <a:pt x="78842" y="39506"/>
                    </a:cubicBezTo>
                    <a:cubicBezTo>
                      <a:pt x="78842" y="17652"/>
                      <a:pt x="61126" y="-64"/>
                      <a:pt x="39272" y="-64"/>
                    </a:cubicBezTo>
                    <a:cubicBezTo>
                      <a:pt x="17418" y="-64"/>
                      <a:pt x="-298" y="17652"/>
                      <a:pt x="-298" y="39506"/>
                    </a:cubicBezTo>
                    <a:cubicBezTo>
                      <a:pt x="-216" y="61326"/>
                      <a:pt x="17452" y="78994"/>
                      <a:pt x="39272" y="7907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4" name="Freeform: Shape 2533">
                <a:extLst>
                  <a:ext uri="{FF2B5EF4-FFF2-40B4-BE49-F238E27FC236}">
                    <a16:creationId xmlns:a16="http://schemas.microsoft.com/office/drawing/2014/main" id="{6F3A4611-E2D1-48E2-B967-B20B5E2CC0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4613" y="5607785"/>
                <a:ext cx="81222" cy="81222"/>
              </a:xfrm>
              <a:custGeom>
                <a:avLst/>
                <a:gdLst>
                  <a:gd name="connsiteX0" fmla="*/ 40314 w 81222"/>
                  <a:gd name="connsiteY0" fmla="*/ 81159 h 81222"/>
                  <a:gd name="connsiteX1" fmla="*/ 80925 w 81222"/>
                  <a:gd name="connsiteY1" fmla="*/ 40547 h 81222"/>
                  <a:gd name="connsiteX2" fmla="*/ 40314 w 81222"/>
                  <a:gd name="connsiteY2" fmla="*/ -64 h 81222"/>
                  <a:gd name="connsiteX3" fmla="*/ -298 w 81222"/>
                  <a:gd name="connsiteY3" fmla="*/ 40547 h 81222"/>
                  <a:gd name="connsiteX4" fmla="*/ 40314 w 81222"/>
                  <a:gd name="connsiteY4" fmla="*/ 81159 h 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2" h="81222">
                    <a:moveTo>
                      <a:pt x="40314" y="81159"/>
                    </a:moveTo>
                    <a:cubicBezTo>
                      <a:pt x="62743" y="81159"/>
                      <a:pt x="80925" y="62977"/>
                      <a:pt x="80925" y="40547"/>
                    </a:cubicBezTo>
                    <a:cubicBezTo>
                      <a:pt x="80925" y="18118"/>
                      <a:pt x="62743" y="-64"/>
                      <a:pt x="40314" y="-64"/>
                    </a:cubicBezTo>
                    <a:cubicBezTo>
                      <a:pt x="17884" y="-64"/>
                      <a:pt x="-298" y="18118"/>
                      <a:pt x="-298" y="40547"/>
                    </a:cubicBezTo>
                    <a:cubicBezTo>
                      <a:pt x="-298" y="62977"/>
                      <a:pt x="17884" y="81159"/>
                      <a:pt x="40314" y="81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5" name="Freeform: Shape 2534">
                <a:extLst>
                  <a:ext uri="{FF2B5EF4-FFF2-40B4-BE49-F238E27FC236}">
                    <a16:creationId xmlns:a16="http://schemas.microsoft.com/office/drawing/2014/main" id="{4DA3EB2A-720C-4A86-891C-AA0BE79B3D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4364" y="5608232"/>
                <a:ext cx="80032" cy="80032"/>
              </a:xfrm>
              <a:custGeom>
                <a:avLst/>
                <a:gdLst>
                  <a:gd name="connsiteX0" fmla="*/ 39570 w 80032"/>
                  <a:gd name="connsiteY0" fmla="*/ 79968 h 80032"/>
                  <a:gd name="connsiteX1" fmla="*/ 79734 w 80032"/>
                  <a:gd name="connsiteY1" fmla="*/ 40100 h 80032"/>
                  <a:gd name="connsiteX2" fmla="*/ 39867 w 80032"/>
                  <a:gd name="connsiteY2" fmla="*/ -64 h 80032"/>
                  <a:gd name="connsiteX3" fmla="*/ -297 w 80032"/>
                  <a:gd name="connsiteY3" fmla="*/ 39804 h 80032"/>
                  <a:gd name="connsiteX4" fmla="*/ -297 w 80032"/>
                  <a:gd name="connsiteY4" fmla="*/ 40100 h 80032"/>
                  <a:gd name="connsiteX5" fmla="*/ 39570 w 80032"/>
                  <a:gd name="connsiteY5" fmla="*/ 79968 h 8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32" h="80032">
                    <a:moveTo>
                      <a:pt x="39570" y="79968"/>
                    </a:moveTo>
                    <a:cubicBezTo>
                      <a:pt x="61670" y="80050"/>
                      <a:pt x="79652" y="62201"/>
                      <a:pt x="79734" y="40100"/>
                    </a:cubicBezTo>
                    <a:cubicBezTo>
                      <a:pt x="79816" y="18000"/>
                      <a:pt x="61967" y="18"/>
                      <a:pt x="39867" y="-64"/>
                    </a:cubicBezTo>
                    <a:cubicBezTo>
                      <a:pt x="17767" y="-146"/>
                      <a:pt x="-216" y="17704"/>
                      <a:pt x="-297" y="39804"/>
                    </a:cubicBezTo>
                    <a:cubicBezTo>
                      <a:pt x="-298" y="39903"/>
                      <a:pt x="-298" y="40002"/>
                      <a:pt x="-297" y="40100"/>
                    </a:cubicBezTo>
                    <a:cubicBezTo>
                      <a:pt x="-297" y="62119"/>
                      <a:pt x="17552" y="79968"/>
                      <a:pt x="39570" y="7996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6" name="Freeform: Shape 2535">
                <a:extLst>
                  <a:ext uri="{FF2B5EF4-FFF2-40B4-BE49-F238E27FC236}">
                    <a16:creationId xmlns:a16="http://schemas.microsoft.com/office/drawing/2014/main" id="{44A831E0-F88C-44C2-BDD8-F81FDB3301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5008" y="5609868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7" name="Freeform: Shape 2536">
                <a:extLst>
                  <a:ext uri="{FF2B5EF4-FFF2-40B4-BE49-F238E27FC236}">
                    <a16:creationId xmlns:a16="http://schemas.microsoft.com/office/drawing/2014/main" id="{6278DECF-116F-4BC0-9B48-67E62C6FC7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5652" y="5611802"/>
                <a:ext cx="73189" cy="73189"/>
              </a:xfrm>
              <a:custGeom>
                <a:avLst/>
                <a:gdLst>
                  <a:gd name="connsiteX0" fmla="*/ 36297 w 73189"/>
                  <a:gd name="connsiteY0" fmla="*/ 73125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5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5"/>
                    </a:moveTo>
                    <a:cubicBezTo>
                      <a:pt x="56507" y="73125"/>
                      <a:pt x="72891" y="56741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8" name="Freeform: Shape 2537">
                <a:extLst>
                  <a:ext uri="{FF2B5EF4-FFF2-40B4-BE49-F238E27FC236}">
                    <a16:creationId xmlns:a16="http://schemas.microsoft.com/office/drawing/2014/main" id="{96C39F63-DBD5-42CD-8362-6DCE7F41DD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6295" y="5613437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7" y="69853"/>
                      <a:pt x="69619" y="54202"/>
                      <a:pt x="69619" y="34894"/>
                    </a:cubicBezTo>
                    <a:cubicBezTo>
                      <a:pt x="69619" y="15587"/>
                      <a:pt x="53967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9" name="Freeform: Shape 2538">
                <a:extLst>
                  <a:ext uri="{FF2B5EF4-FFF2-40B4-BE49-F238E27FC236}">
                    <a16:creationId xmlns:a16="http://schemas.microsoft.com/office/drawing/2014/main" id="{260CDF73-99C0-46E8-B4C3-4178A011FF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6939" y="5615372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0" name="Freeform: Shape 2539">
                <a:extLst>
                  <a:ext uri="{FF2B5EF4-FFF2-40B4-BE49-F238E27FC236}">
                    <a16:creationId xmlns:a16="http://schemas.microsoft.com/office/drawing/2014/main" id="{66422B9C-D25E-4BB1-8E2D-72CAB15F5E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8029" y="5617009"/>
                <a:ext cx="62776" cy="62776"/>
              </a:xfrm>
              <a:custGeom>
                <a:avLst/>
                <a:gdLst>
                  <a:gd name="connsiteX0" fmla="*/ 30941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8 w 62776"/>
                  <a:gd name="connsiteY3" fmla="*/ 31175 h 62776"/>
                  <a:gd name="connsiteX4" fmla="*/ -298 w 62776"/>
                  <a:gd name="connsiteY4" fmla="*/ 31324 h 62776"/>
                  <a:gd name="connsiteX5" fmla="*/ 30941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1" y="62712"/>
                    </a:moveTo>
                    <a:cubicBezTo>
                      <a:pt x="48276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8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1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1" name="Freeform: Shape 2540">
                <a:extLst>
                  <a:ext uri="{FF2B5EF4-FFF2-40B4-BE49-F238E27FC236}">
                    <a16:creationId xmlns:a16="http://schemas.microsoft.com/office/drawing/2014/main" id="{F35EF0FE-ECFF-4CFB-B455-DB3EE571AA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61849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2" name="Freeform: Shape 2541">
                <a:extLst>
                  <a:ext uri="{FF2B5EF4-FFF2-40B4-BE49-F238E27FC236}">
                    <a16:creationId xmlns:a16="http://schemas.microsoft.com/office/drawing/2014/main" id="{D0411FAD-D02C-4296-9BF4-A19706E56B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613" y="5620430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8 w 55635"/>
                  <a:gd name="connsiteY1" fmla="*/ 27902 h 55635"/>
                  <a:gd name="connsiteX2" fmla="*/ 27669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8" y="27902"/>
                    </a:cubicBezTo>
                    <a:cubicBezTo>
                      <a:pt x="55420" y="12539"/>
                      <a:pt x="43031" y="18"/>
                      <a:pt x="27669" y="-64"/>
                    </a:cubicBezTo>
                    <a:cubicBezTo>
                      <a:pt x="12305" y="-145"/>
                      <a:pt x="-215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5" y="43150"/>
                      <a:pt x="12125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3" name="Freeform: Shape 2542">
                <a:extLst>
                  <a:ext uri="{FF2B5EF4-FFF2-40B4-BE49-F238E27FC236}">
                    <a16:creationId xmlns:a16="http://schemas.microsoft.com/office/drawing/2014/main" id="{DFB7A9AB-AB5A-409D-A5AA-5A1016DF0A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257" y="5622363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4" name="Freeform: Shape 2543">
                <a:extLst>
                  <a:ext uri="{FF2B5EF4-FFF2-40B4-BE49-F238E27FC236}">
                    <a16:creationId xmlns:a16="http://schemas.microsoft.com/office/drawing/2014/main" id="{AEA7AD6E-0941-44B9-9CF0-F45A1F2E4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198" y="5624297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5" name="Freeform: Shape 2544">
                <a:extLst>
                  <a:ext uri="{FF2B5EF4-FFF2-40B4-BE49-F238E27FC236}">
                    <a16:creationId xmlns:a16="http://schemas.microsoft.com/office/drawing/2014/main" id="{92FAC69F-3045-4135-81F8-02E818B47A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1842" y="5625933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0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60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6" name="Freeform: Shape 2545">
                <a:extLst>
                  <a:ext uri="{FF2B5EF4-FFF2-40B4-BE49-F238E27FC236}">
                    <a16:creationId xmlns:a16="http://schemas.microsoft.com/office/drawing/2014/main" id="{296E3FC0-8560-4AB5-B358-FF4C88E2FF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2931" y="5627719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7" name="Freeform: Shape 2546">
                <a:extLst>
                  <a:ext uri="{FF2B5EF4-FFF2-40B4-BE49-F238E27FC236}">
                    <a16:creationId xmlns:a16="http://schemas.microsoft.com/office/drawing/2014/main" id="{F2CAE52C-6D3A-4AEC-B2BC-9BAB0EAF05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575" y="5629356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8" name="Freeform: Shape 2547">
                <a:extLst>
                  <a:ext uri="{FF2B5EF4-FFF2-40B4-BE49-F238E27FC236}">
                    <a16:creationId xmlns:a16="http://schemas.microsoft.com/office/drawing/2014/main" id="{7D60E5B2-AB9A-44C4-B5E3-E85BB7926B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631586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9" name="Freeform: Shape 2548">
                <a:extLst>
                  <a:ext uri="{FF2B5EF4-FFF2-40B4-BE49-F238E27FC236}">
                    <a16:creationId xmlns:a16="http://schemas.microsoft.com/office/drawing/2014/main" id="{DD79B6A2-EF9C-4D9F-91F9-7D6FA5B26A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63352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0" name="Freeform: Shape 2549">
                <a:extLst>
                  <a:ext uri="{FF2B5EF4-FFF2-40B4-BE49-F238E27FC236}">
                    <a16:creationId xmlns:a16="http://schemas.microsoft.com/office/drawing/2014/main" id="{06E077E6-E809-4C27-9B8F-4DC1135C32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250" y="5635158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1 w 26479"/>
                  <a:gd name="connsiteY1" fmla="*/ 13324 h 26478"/>
                  <a:gd name="connsiteX2" fmla="*/ 13091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1" y="13324"/>
                    </a:cubicBezTo>
                    <a:cubicBezTo>
                      <a:pt x="26263" y="6012"/>
                      <a:pt x="20403" y="19"/>
                      <a:pt x="13091" y="-63"/>
                    </a:cubicBezTo>
                    <a:cubicBezTo>
                      <a:pt x="5779" y="-145"/>
                      <a:pt x="-214" y="5715"/>
                      <a:pt x="-297" y="13027"/>
                    </a:cubicBezTo>
                    <a:cubicBezTo>
                      <a:pt x="-298" y="13076"/>
                      <a:pt x="-298" y="13125"/>
                      <a:pt x="-298" y="13175"/>
                    </a:cubicBezTo>
                    <a:cubicBezTo>
                      <a:pt x="-299" y="20429"/>
                      <a:pt x="5540" y="26333"/>
                      <a:pt x="12793" y="264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1" name="Freeform: Shape 2550">
                <a:extLst>
                  <a:ext uri="{FF2B5EF4-FFF2-40B4-BE49-F238E27FC236}">
                    <a16:creationId xmlns:a16="http://schemas.microsoft.com/office/drawing/2014/main" id="{527433DA-F576-4B79-9333-B7B38883A0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636942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2" name="Freeform: Shape 2551">
                <a:extLst>
                  <a:ext uri="{FF2B5EF4-FFF2-40B4-BE49-F238E27FC236}">
                    <a16:creationId xmlns:a16="http://schemas.microsoft.com/office/drawing/2014/main" id="{887418F2-F47A-4B80-9BBF-CC269AAE21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7832" y="5638579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3" name="Freeform: Shape 2552">
                <a:extLst>
                  <a:ext uri="{FF2B5EF4-FFF2-40B4-BE49-F238E27FC236}">
                    <a16:creationId xmlns:a16="http://schemas.microsoft.com/office/drawing/2014/main" id="{17B27756-615C-4979-8724-D3E1ECD67A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641107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4" name="Freeform: Shape 2553">
                <a:extLst>
                  <a:ext uri="{FF2B5EF4-FFF2-40B4-BE49-F238E27FC236}">
                    <a16:creationId xmlns:a16="http://schemas.microsoft.com/office/drawing/2014/main" id="{FA1499EF-0C0B-434B-9A74-327DE935C4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419" y="5642446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5" name="Freeform: Shape 2554">
                <a:extLst>
                  <a:ext uri="{FF2B5EF4-FFF2-40B4-BE49-F238E27FC236}">
                    <a16:creationId xmlns:a16="http://schemas.microsoft.com/office/drawing/2014/main" id="{95F6DBC2-9EB0-47EA-9999-4351D1F1B6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5643609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6" name="Freeform: Shape 2555">
                <a:extLst>
                  <a:ext uri="{FF2B5EF4-FFF2-40B4-BE49-F238E27FC236}">
                    <a16:creationId xmlns:a16="http://schemas.microsoft.com/office/drawing/2014/main" id="{A58BBA80-449C-4266-91C5-143B0232C2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5646313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7" name="Freeform: Shape 2556">
                <a:extLst>
                  <a:ext uri="{FF2B5EF4-FFF2-40B4-BE49-F238E27FC236}">
                    <a16:creationId xmlns:a16="http://schemas.microsoft.com/office/drawing/2014/main" id="{FE7F8598-B7D1-40AB-AB59-FEBD484C13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64869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8" name="Freeform: Shape 2557">
                <a:extLst>
                  <a:ext uri="{FF2B5EF4-FFF2-40B4-BE49-F238E27FC236}">
                    <a16:creationId xmlns:a16="http://schemas.microsoft.com/office/drawing/2014/main" id="{C39FDD08-71C3-4E4B-A577-AAE35EC45A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576770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9" name="Freeform: Shape 2558">
                <a:extLst>
                  <a:ext uri="{FF2B5EF4-FFF2-40B4-BE49-F238E27FC236}">
                    <a16:creationId xmlns:a16="http://schemas.microsoft.com/office/drawing/2014/main" id="{8259D439-8CC5-4B9B-9462-1AF2DC7CF4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576532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0" name="Freeform: Shape 2559">
                <a:extLst>
                  <a:ext uri="{FF2B5EF4-FFF2-40B4-BE49-F238E27FC236}">
                    <a16:creationId xmlns:a16="http://schemas.microsoft.com/office/drawing/2014/main" id="{7625F4CD-6BC0-43A2-AE0C-43A1169397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129" y="5762617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1" name="Freeform: Shape 2560">
                <a:extLst>
                  <a:ext uri="{FF2B5EF4-FFF2-40B4-BE49-F238E27FC236}">
                    <a16:creationId xmlns:a16="http://schemas.microsoft.com/office/drawing/2014/main" id="{1E2E2C57-C1B3-456B-9685-245D9D4BA2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761752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2" name="Freeform: Shape 2561">
                <a:extLst>
                  <a:ext uri="{FF2B5EF4-FFF2-40B4-BE49-F238E27FC236}">
                    <a16:creationId xmlns:a16="http://schemas.microsoft.com/office/drawing/2014/main" id="{2309364B-5BA0-404A-85F5-B47749DF6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993" y="5760114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3" name="Freeform: Shape 2562">
                <a:extLst>
                  <a:ext uri="{FF2B5EF4-FFF2-40B4-BE49-F238E27FC236}">
                    <a16:creationId xmlns:a16="http://schemas.microsoft.com/office/drawing/2014/main" id="{64885648-13C9-4E06-AADE-685B65C4F1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758180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4" name="Freeform: Shape 2563">
                <a:extLst>
                  <a:ext uri="{FF2B5EF4-FFF2-40B4-BE49-F238E27FC236}">
                    <a16:creationId xmlns:a16="http://schemas.microsoft.com/office/drawing/2014/main" id="{41B34EDA-4041-4DEA-880B-DBFE75F771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0943" y="575595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5" name="Freeform: Shape 2564">
                <a:extLst>
                  <a:ext uri="{FF2B5EF4-FFF2-40B4-BE49-F238E27FC236}">
                    <a16:creationId xmlns:a16="http://schemas.microsoft.com/office/drawing/2014/main" id="{CD3D06CF-168F-462E-9729-CB03827196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314" y="5754314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6" name="Freeform: Shape 2565">
                <a:extLst>
                  <a:ext uri="{FF2B5EF4-FFF2-40B4-BE49-F238E27FC236}">
                    <a16:creationId xmlns:a16="http://schemas.microsoft.com/office/drawing/2014/main" id="{346A38B2-087F-4C3F-AAC6-2F10EC12B5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75252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7" name="Freeform: Shape 2566">
                <a:extLst>
                  <a:ext uri="{FF2B5EF4-FFF2-40B4-BE49-F238E27FC236}">
                    <a16:creationId xmlns:a16="http://schemas.microsoft.com/office/drawing/2014/main" id="{B36B6284-CDA2-49F6-9BB5-843D7A1C6F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313" y="5750593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8" name="Freeform: Shape 2567">
                <a:extLst>
                  <a:ext uri="{FF2B5EF4-FFF2-40B4-BE49-F238E27FC236}">
                    <a16:creationId xmlns:a16="http://schemas.microsoft.com/office/drawing/2014/main" id="{59FD57AF-FD85-467E-837F-6327FB91D8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684" y="5749255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9" name="Freeform: Shape 2568">
                <a:extLst>
                  <a:ext uri="{FF2B5EF4-FFF2-40B4-BE49-F238E27FC236}">
                    <a16:creationId xmlns:a16="http://schemas.microsoft.com/office/drawing/2014/main" id="{C37AB47A-A0A3-4F57-93C7-3B28C654B2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6757" y="5746726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0" name="Freeform: Shape 2569">
                <a:extLst>
                  <a:ext uri="{FF2B5EF4-FFF2-40B4-BE49-F238E27FC236}">
                    <a16:creationId xmlns:a16="http://schemas.microsoft.com/office/drawing/2014/main" id="{C886A059-6E84-44F9-AD8C-17819EF433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128" y="574509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1" name="Freeform: Shape 2570">
                <a:extLst>
                  <a:ext uri="{FF2B5EF4-FFF2-40B4-BE49-F238E27FC236}">
                    <a16:creationId xmlns:a16="http://schemas.microsoft.com/office/drawing/2014/main" id="{08F7FA1D-2A9C-4CBB-9A40-F57416294A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053" y="5743304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2" name="Freeform: Shape 2571">
                <a:extLst>
                  <a:ext uri="{FF2B5EF4-FFF2-40B4-BE49-F238E27FC236}">
                    <a16:creationId xmlns:a16="http://schemas.microsoft.com/office/drawing/2014/main" id="{1E77E001-C4F3-42BE-BDA2-BBDB49F41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423" y="5741668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3" name="Freeform: Shape 2572">
                <a:extLst>
                  <a:ext uri="{FF2B5EF4-FFF2-40B4-BE49-F238E27FC236}">
                    <a16:creationId xmlns:a16="http://schemas.microsoft.com/office/drawing/2014/main" id="{A9825349-4A31-47EC-A41A-EAEAA1EB46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5497" y="5739437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4" name="Freeform: Shape 2573">
                <a:extLst>
                  <a:ext uri="{FF2B5EF4-FFF2-40B4-BE49-F238E27FC236}">
                    <a16:creationId xmlns:a16="http://schemas.microsoft.com/office/drawing/2014/main" id="{A2805B56-F2D3-4E49-B298-424D6CC906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2422" y="5737503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5" name="Freeform: Shape 2574">
                <a:extLst>
                  <a:ext uri="{FF2B5EF4-FFF2-40B4-BE49-F238E27FC236}">
                    <a16:creationId xmlns:a16="http://schemas.microsoft.com/office/drawing/2014/main" id="{0AC56897-23B8-4789-9480-B054851489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39941" y="5736016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6" name="Freeform: Shape 2575">
                <a:extLst>
                  <a:ext uri="{FF2B5EF4-FFF2-40B4-BE49-F238E27FC236}">
                    <a16:creationId xmlns:a16="http://schemas.microsoft.com/office/drawing/2014/main" id="{E9D545EA-0B43-429D-9CF9-DEB563309D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6866" y="5734379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7" name="Freeform: Shape 2576">
                <a:extLst>
                  <a:ext uri="{FF2B5EF4-FFF2-40B4-BE49-F238E27FC236}">
                    <a16:creationId xmlns:a16="http://schemas.microsoft.com/office/drawing/2014/main" id="{46F98500-381D-4D93-9ECE-9BA5458A6E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237" y="5732445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8" name="Freeform: Shape 2577">
                <a:extLst>
                  <a:ext uri="{FF2B5EF4-FFF2-40B4-BE49-F238E27FC236}">
                    <a16:creationId xmlns:a16="http://schemas.microsoft.com/office/drawing/2014/main" id="{0FB019A4-3832-4996-AA85-EF71716F51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1310" y="5730214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9" name="Freeform: Shape 2578">
                <a:extLst>
                  <a:ext uri="{FF2B5EF4-FFF2-40B4-BE49-F238E27FC236}">
                    <a16:creationId xmlns:a16="http://schemas.microsoft.com/office/drawing/2014/main" id="{9789A8FC-57F6-4A7B-B37E-4D3476F9F7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08681" y="5728577"/>
                <a:ext cx="77354" cy="77354"/>
              </a:xfrm>
              <a:custGeom>
                <a:avLst/>
                <a:gdLst>
                  <a:gd name="connsiteX0" fmla="*/ 38231 w 77354"/>
                  <a:gd name="connsiteY0" fmla="*/ 77290 h 77354"/>
                  <a:gd name="connsiteX1" fmla="*/ 77057 w 77354"/>
                  <a:gd name="connsiteY1" fmla="*/ 38762 h 77354"/>
                  <a:gd name="connsiteX2" fmla="*/ 38528 w 77354"/>
                  <a:gd name="connsiteY2" fmla="*/ -64 h 77354"/>
                  <a:gd name="connsiteX3" fmla="*/ -297 w 77354"/>
                  <a:gd name="connsiteY3" fmla="*/ 38465 h 77354"/>
                  <a:gd name="connsiteX4" fmla="*/ -297 w 77354"/>
                  <a:gd name="connsiteY4" fmla="*/ 38762 h 77354"/>
                  <a:gd name="connsiteX5" fmla="*/ 38231 w 77354"/>
                  <a:gd name="connsiteY5" fmla="*/ 77290 h 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54" h="77354">
                    <a:moveTo>
                      <a:pt x="38231" y="77290"/>
                    </a:moveTo>
                    <a:cubicBezTo>
                      <a:pt x="59592" y="77372"/>
                      <a:pt x="76975" y="60122"/>
                      <a:pt x="77057" y="38762"/>
                    </a:cubicBezTo>
                    <a:cubicBezTo>
                      <a:pt x="77139" y="17401"/>
                      <a:pt x="59889" y="18"/>
                      <a:pt x="38528" y="-64"/>
                    </a:cubicBezTo>
                    <a:cubicBezTo>
                      <a:pt x="17167" y="-146"/>
                      <a:pt x="-216" y="17104"/>
                      <a:pt x="-297" y="38465"/>
                    </a:cubicBezTo>
                    <a:cubicBezTo>
                      <a:pt x="-298" y="38564"/>
                      <a:pt x="-298" y="38663"/>
                      <a:pt x="-297" y="38762"/>
                    </a:cubicBezTo>
                    <a:cubicBezTo>
                      <a:pt x="-297" y="60041"/>
                      <a:pt x="16952" y="77290"/>
                      <a:pt x="38231" y="772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0" name="Freeform: Shape 2579">
                <a:extLst>
                  <a:ext uri="{FF2B5EF4-FFF2-40B4-BE49-F238E27FC236}">
                    <a16:creationId xmlns:a16="http://schemas.microsoft.com/office/drawing/2014/main" id="{D4B58BEA-2758-4F40-BC9A-554BE9F661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5606" y="5726792"/>
                <a:ext cx="81222" cy="81222"/>
              </a:xfrm>
              <a:custGeom>
                <a:avLst/>
                <a:gdLst>
                  <a:gd name="connsiteX0" fmla="*/ 40314 w 81222"/>
                  <a:gd name="connsiteY0" fmla="*/ 81159 h 81222"/>
                  <a:gd name="connsiteX1" fmla="*/ 80925 w 81222"/>
                  <a:gd name="connsiteY1" fmla="*/ 40547 h 81222"/>
                  <a:gd name="connsiteX2" fmla="*/ 40314 w 81222"/>
                  <a:gd name="connsiteY2" fmla="*/ -64 h 81222"/>
                  <a:gd name="connsiteX3" fmla="*/ -298 w 81222"/>
                  <a:gd name="connsiteY3" fmla="*/ 40547 h 81222"/>
                  <a:gd name="connsiteX4" fmla="*/ 40314 w 81222"/>
                  <a:gd name="connsiteY4" fmla="*/ 81159 h 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2" h="81222">
                    <a:moveTo>
                      <a:pt x="40314" y="81159"/>
                    </a:moveTo>
                    <a:cubicBezTo>
                      <a:pt x="62743" y="81159"/>
                      <a:pt x="80925" y="62977"/>
                      <a:pt x="80925" y="40547"/>
                    </a:cubicBezTo>
                    <a:cubicBezTo>
                      <a:pt x="80925" y="18118"/>
                      <a:pt x="62743" y="-64"/>
                      <a:pt x="40314" y="-64"/>
                    </a:cubicBezTo>
                    <a:cubicBezTo>
                      <a:pt x="17884" y="-64"/>
                      <a:pt x="-298" y="18118"/>
                      <a:pt x="-298" y="40547"/>
                    </a:cubicBezTo>
                    <a:cubicBezTo>
                      <a:pt x="-298" y="62977"/>
                      <a:pt x="17884" y="81159"/>
                      <a:pt x="40314" y="81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1" name="Freeform: Shape 2580">
                <a:extLst>
                  <a:ext uri="{FF2B5EF4-FFF2-40B4-BE49-F238E27FC236}">
                    <a16:creationId xmlns:a16="http://schemas.microsoft.com/office/drawing/2014/main" id="{715B656C-311E-4619-B448-D097F8D10C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3720" y="5725602"/>
                <a:ext cx="83305" cy="83305"/>
              </a:xfrm>
              <a:custGeom>
                <a:avLst/>
                <a:gdLst>
                  <a:gd name="connsiteX0" fmla="*/ 41207 w 83305"/>
                  <a:gd name="connsiteY0" fmla="*/ 83241 h 83305"/>
                  <a:gd name="connsiteX1" fmla="*/ 83007 w 83305"/>
                  <a:gd name="connsiteY1" fmla="*/ 41737 h 83305"/>
                  <a:gd name="connsiteX2" fmla="*/ 41503 w 83305"/>
                  <a:gd name="connsiteY2" fmla="*/ -64 h 83305"/>
                  <a:gd name="connsiteX3" fmla="*/ -297 w 83305"/>
                  <a:gd name="connsiteY3" fmla="*/ 41440 h 83305"/>
                  <a:gd name="connsiteX4" fmla="*/ -297 w 83305"/>
                  <a:gd name="connsiteY4" fmla="*/ 41737 h 83305"/>
                  <a:gd name="connsiteX5" fmla="*/ 41207 w 83305"/>
                  <a:gd name="connsiteY5" fmla="*/ 83241 h 8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05" h="83305">
                    <a:moveTo>
                      <a:pt x="41207" y="83241"/>
                    </a:moveTo>
                    <a:cubicBezTo>
                      <a:pt x="64210" y="83323"/>
                      <a:pt x="82925" y="64741"/>
                      <a:pt x="83007" y="41737"/>
                    </a:cubicBezTo>
                    <a:cubicBezTo>
                      <a:pt x="83090" y="18733"/>
                      <a:pt x="64507" y="18"/>
                      <a:pt x="41503" y="-64"/>
                    </a:cubicBezTo>
                    <a:cubicBezTo>
                      <a:pt x="18500" y="-146"/>
                      <a:pt x="-215" y="18436"/>
                      <a:pt x="-297" y="41440"/>
                    </a:cubicBezTo>
                    <a:cubicBezTo>
                      <a:pt x="-298" y="41539"/>
                      <a:pt x="-298" y="41638"/>
                      <a:pt x="-297" y="41737"/>
                    </a:cubicBezTo>
                    <a:cubicBezTo>
                      <a:pt x="-297" y="64659"/>
                      <a:pt x="18284" y="83241"/>
                      <a:pt x="41207" y="8324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2" name="Freeform: Shape 2581">
                <a:extLst>
                  <a:ext uri="{FF2B5EF4-FFF2-40B4-BE49-F238E27FC236}">
                    <a16:creationId xmlns:a16="http://schemas.microsoft.com/office/drawing/2014/main" id="{B42579F5-839C-423B-8A51-E9A3733A71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3620" y="5726792"/>
                <a:ext cx="81222" cy="81222"/>
              </a:xfrm>
              <a:custGeom>
                <a:avLst/>
                <a:gdLst>
                  <a:gd name="connsiteX0" fmla="*/ 40314 w 81222"/>
                  <a:gd name="connsiteY0" fmla="*/ 81159 h 81222"/>
                  <a:gd name="connsiteX1" fmla="*/ 80925 w 81222"/>
                  <a:gd name="connsiteY1" fmla="*/ 40547 h 81222"/>
                  <a:gd name="connsiteX2" fmla="*/ 40314 w 81222"/>
                  <a:gd name="connsiteY2" fmla="*/ -64 h 81222"/>
                  <a:gd name="connsiteX3" fmla="*/ -298 w 81222"/>
                  <a:gd name="connsiteY3" fmla="*/ 40547 h 81222"/>
                  <a:gd name="connsiteX4" fmla="*/ 40314 w 81222"/>
                  <a:gd name="connsiteY4" fmla="*/ 81159 h 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2" h="81222">
                    <a:moveTo>
                      <a:pt x="40314" y="81159"/>
                    </a:moveTo>
                    <a:cubicBezTo>
                      <a:pt x="62743" y="81159"/>
                      <a:pt x="80925" y="62977"/>
                      <a:pt x="80925" y="40547"/>
                    </a:cubicBezTo>
                    <a:cubicBezTo>
                      <a:pt x="80925" y="18118"/>
                      <a:pt x="62743" y="-64"/>
                      <a:pt x="40314" y="-64"/>
                    </a:cubicBezTo>
                    <a:cubicBezTo>
                      <a:pt x="17884" y="-64"/>
                      <a:pt x="-298" y="18118"/>
                      <a:pt x="-298" y="40547"/>
                    </a:cubicBezTo>
                    <a:cubicBezTo>
                      <a:pt x="-298" y="62977"/>
                      <a:pt x="17884" y="81159"/>
                      <a:pt x="40314" y="81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3" name="Freeform: Shape 2582">
                <a:extLst>
                  <a:ext uri="{FF2B5EF4-FFF2-40B4-BE49-F238E27FC236}">
                    <a16:creationId xmlns:a16="http://schemas.microsoft.com/office/drawing/2014/main" id="{ECBC1897-C2EE-45FF-A066-5CAEE6F3F9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4413" y="5728429"/>
                <a:ext cx="77949" cy="77949"/>
              </a:xfrm>
              <a:custGeom>
                <a:avLst/>
                <a:gdLst>
                  <a:gd name="connsiteX0" fmla="*/ 38529 w 77949"/>
                  <a:gd name="connsiteY0" fmla="*/ 77885 h 77949"/>
                  <a:gd name="connsiteX1" fmla="*/ 77652 w 77949"/>
                  <a:gd name="connsiteY1" fmla="*/ 39060 h 77949"/>
                  <a:gd name="connsiteX2" fmla="*/ 38826 w 77949"/>
                  <a:gd name="connsiteY2" fmla="*/ -64 h 77949"/>
                  <a:gd name="connsiteX3" fmla="*/ -297 w 77949"/>
                  <a:gd name="connsiteY3" fmla="*/ 38762 h 77949"/>
                  <a:gd name="connsiteX4" fmla="*/ -298 w 77949"/>
                  <a:gd name="connsiteY4" fmla="*/ 38911 h 77949"/>
                  <a:gd name="connsiteX5" fmla="*/ 38528 w 77949"/>
                  <a:gd name="connsiteY5" fmla="*/ 77885 h 7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949" h="77949">
                    <a:moveTo>
                      <a:pt x="38529" y="77885"/>
                    </a:moveTo>
                    <a:cubicBezTo>
                      <a:pt x="60053" y="77968"/>
                      <a:pt x="77570" y="60585"/>
                      <a:pt x="77652" y="39060"/>
                    </a:cubicBezTo>
                    <a:cubicBezTo>
                      <a:pt x="77734" y="17535"/>
                      <a:pt x="60351" y="18"/>
                      <a:pt x="38826" y="-64"/>
                    </a:cubicBezTo>
                    <a:cubicBezTo>
                      <a:pt x="17301" y="-146"/>
                      <a:pt x="-215" y="17237"/>
                      <a:pt x="-297" y="38762"/>
                    </a:cubicBezTo>
                    <a:cubicBezTo>
                      <a:pt x="-297" y="38812"/>
                      <a:pt x="-298" y="38861"/>
                      <a:pt x="-298" y="38911"/>
                    </a:cubicBezTo>
                    <a:cubicBezTo>
                      <a:pt x="-298" y="60378"/>
                      <a:pt x="17061" y="77804"/>
                      <a:pt x="38528" y="7788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4" name="Freeform: Shape 2583">
                <a:extLst>
                  <a:ext uri="{FF2B5EF4-FFF2-40B4-BE49-F238E27FC236}">
                    <a16:creationId xmlns:a16="http://schemas.microsoft.com/office/drawing/2014/main" id="{E8AD4637-5031-448B-BD6A-C4A809B66D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5354" y="5730214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5" name="Freeform: Shape 2584">
                <a:extLst>
                  <a:ext uri="{FF2B5EF4-FFF2-40B4-BE49-F238E27FC236}">
                    <a16:creationId xmlns:a16="http://schemas.microsoft.com/office/drawing/2014/main" id="{311FCFD6-38AF-45D7-9434-0CB2338628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5997" y="5731850"/>
                <a:ext cx="70809" cy="70809"/>
              </a:xfrm>
              <a:custGeom>
                <a:avLst/>
                <a:gdLst>
                  <a:gd name="connsiteX0" fmla="*/ 34958 w 70809"/>
                  <a:gd name="connsiteY0" fmla="*/ 70745 h 70809"/>
                  <a:gd name="connsiteX1" fmla="*/ 70511 w 70809"/>
                  <a:gd name="connsiteY1" fmla="*/ 35489 h 70809"/>
                  <a:gd name="connsiteX2" fmla="*/ 35255 w 70809"/>
                  <a:gd name="connsiteY2" fmla="*/ -64 h 70809"/>
                  <a:gd name="connsiteX3" fmla="*/ -297 w 70809"/>
                  <a:gd name="connsiteY3" fmla="*/ 35192 h 70809"/>
                  <a:gd name="connsiteX4" fmla="*/ -297 w 70809"/>
                  <a:gd name="connsiteY4" fmla="*/ 35489 h 70809"/>
                  <a:gd name="connsiteX5" fmla="*/ 34958 w 70809"/>
                  <a:gd name="connsiteY5" fmla="*/ 7074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809" h="70809">
                    <a:moveTo>
                      <a:pt x="34958" y="70745"/>
                    </a:moveTo>
                    <a:cubicBezTo>
                      <a:pt x="54512" y="70827"/>
                      <a:pt x="70429" y="55042"/>
                      <a:pt x="70511" y="35489"/>
                    </a:cubicBezTo>
                    <a:cubicBezTo>
                      <a:pt x="70593" y="15936"/>
                      <a:pt x="54808" y="18"/>
                      <a:pt x="35255" y="-64"/>
                    </a:cubicBezTo>
                    <a:cubicBezTo>
                      <a:pt x="15702" y="-146"/>
                      <a:pt x="-216" y="15639"/>
                      <a:pt x="-297" y="35192"/>
                    </a:cubicBezTo>
                    <a:cubicBezTo>
                      <a:pt x="-298" y="35291"/>
                      <a:pt x="-298" y="35390"/>
                      <a:pt x="-297" y="35489"/>
                    </a:cubicBezTo>
                    <a:cubicBezTo>
                      <a:pt x="-216" y="54926"/>
                      <a:pt x="15521" y="70664"/>
                      <a:pt x="34958" y="707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6" name="Freeform: Shape 2585">
                <a:extLst>
                  <a:ext uri="{FF2B5EF4-FFF2-40B4-BE49-F238E27FC236}">
                    <a16:creationId xmlns:a16="http://schemas.microsoft.com/office/drawing/2014/main" id="{54A299A2-A1B3-426C-BD0F-4F8CE31610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6939" y="5734379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7" name="Freeform: Shape 2586">
                <a:extLst>
                  <a:ext uri="{FF2B5EF4-FFF2-40B4-BE49-F238E27FC236}">
                    <a16:creationId xmlns:a16="http://schemas.microsoft.com/office/drawing/2014/main" id="{27B216E2-21FC-4182-9921-A434EDCC0C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7582" y="5735717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8" y="63307"/>
                      <a:pt x="63074" y="49121"/>
                      <a:pt x="63074" y="31622"/>
                    </a:cubicBezTo>
                    <a:cubicBezTo>
                      <a:pt x="63074" y="14122"/>
                      <a:pt x="48888" y="-64"/>
                      <a:pt x="31388" y="-64"/>
                    </a:cubicBezTo>
                    <a:cubicBezTo>
                      <a:pt x="13888" y="-64"/>
                      <a:pt x="-298" y="14122"/>
                      <a:pt x="-298" y="31622"/>
                    </a:cubicBezTo>
                    <a:cubicBezTo>
                      <a:pt x="-298" y="49121"/>
                      <a:pt x="13888" y="63307"/>
                      <a:pt x="31388" y="633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8" name="Freeform: Shape 2587">
                <a:extLst>
                  <a:ext uri="{FF2B5EF4-FFF2-40B4-BE49-F238E27FC236}">
                    <a16:creationId xmlns:a16="http://schemas.microsoft.com/office/drawing/2014/main" id="{76CA888D-D2F1-4C19-80C8-82B0A275ED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737503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9" name="Freeform: Shape 2588">
                <a:extLst>
                  <a:ext uri="{FF2B5EF4-FFF2-40B4-BE49-F238E27FC236}">
                    <a16:creationId xmlns:a16="http://schemas.microsoft.com/office/drawing/2014/main" id="{D6F414C1-9749-4AA9-9079-4548273A18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315" y="5739140"/>
                <a:ext cx="56231" cy="56230"/>
              </a:xfrm>
              <a:custGeom>
                <a:avLst/>
                <a:gdLst>
                  <a:gd name="connsiteX0" fmla="*/ 27670 w 56231"/>
                  <a:gd name="connsiteY0" fmla="*/ 56166 h 56230"/>
                  <a:gd name="connsiteX1" fmla="*/ 55933 w 56231"/>
                  <a:gd name="connsiteY1" fmla="*/ 28200 h 56230"/>
                  <a:gd name="connsiteX2" fmla="*/ 27967 w 56231"/>
                  <a:gd name="connsiteY2" fmla="*/ -64 h 56230"/>
                  <a:gd name="connsiteX3" fmla="*/ -297 w 56231"/>
                  <a:gd name="connsiteY3" fmla="*/ 27903 h 56230"/>
                  <a:gd name="connsiteX4" fmla="*/ -297 w 56231"/>
                  <a:gd name="connsiteY4" fmla="*/ 28200 h 56230"/>
                  <a:gd name="connsiteX5" fmla="*/ 27670 w 56231"/>
                  <a:gd name="connsiteY5" fmla="*/ 56167 h 5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1" h="56230">
                    <a:moveTo>
                      <a:pt x="27670" y="56166"/>
                    </a:moveTo>
                    <a:cubicBezTo>
                      <a:pt x="43198" y="56248"/>
                      <a:pt x="55851" y="43727"/>
                      <a:pt x="55933" y="28200"/>
                    </a:cubicBezTo>
                    <a:cubicBezTo>
                      <a:pt x="56015" y="12672"/>
                      <a:pt x="43494" y="18"/>
                      <a:pt x="27967" y="-64"/>
                    </a:cubicBezTo>
                    <a:cubicBezTo>
                      <a:pt x="12439" y="-145"/>
                      <a:pt x="-214" y="12375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5" y="43612"/>
                      <a:pt x="12258" y="56086"/>
                      <a:pt x="27670" y="5616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0" name="Freeform: Shape 2589">
                <a:extLst>
                  <a:ext uri="{FF2B5EF4-FFF2-40B4-BE49-F238E27FC236}">
                    <a16:creationId xmlns:a16="http://schemas.microsoft.com/office/drawing/2014/main" id="{6E96CF2A-74D3-47A2-B237-ACC890CA37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257" y="5741370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1" name="Freeform: Shape 2590">
                <a:extLst>
                  <a:ext uri="{FF2B5EF4-FFF2-40B4-BE49-F238E27FC236}">
                    <a16:creationId xmlns:a16="http://schemas.microsoft.com/office/drawing/2014/main" id="{BA4A737B-248D-49E0-BCF9-1DC4D1C41D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198" y="5743304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2" name="Freeform: Shape 2591">
                <a:extLst>
                  <a:ext uri="{FF2B5EF4-FFF2-40B4-BE49-F238E27FC236}">
                    <a16:creationId xmlns:a16="http://schemas.microsoft.com/office/drawing/2014/main" id="{4CEFF24A-7E8C-490A-B8EC-AB99EB8565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1842" y="5744940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0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60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3" name="Freeform: Shape 2592">
                <a:extLst>
                  <a:ext uri="{FF2B5EF4-FFF2-40B4-BE49-F238E27FC236}">
                    <a16:creationId xmlns:a16="http://schemas.microsoft.com/office/drawing/2014/main" id="{FC0436E6-C706-4D75-A54F-56980B0C31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2931" y="5746726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4" name="Freeform: Shape 2593">
                <a:extLst>
                  <a:ext uri="{FF2B5EF4-FFF2-40B4-BE49-F238E27FC236}">
                    <a16:creationId xmlns:a16="http://schemas.microsoft.com/office/drawing/2014/main" id="{D7708C37-4C84-4282-9E07-9116CBDD6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575" y="5748363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5" name="Freeform: Shape 2594">
                <a:extLst>
                  <a:ext uri="{FF2B5EF4-FFF2-40B4-BE49-F238E27FC236}">
                    <a16:creationId xmlns:a16="http://schemas.microsoft.com/office/drawing/2014/main" id="{ECF91401-EEDE-4DA4-89A0-1F5100BFF2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750593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6" name="Freeform: Shape 2595">
                <a:extLst>
                  <a:ext uri="{FF2B5EF4-FFF2-40B4-BE49-F238E27FC236}">
                    <a16:creationId xmlns:a16="http://schemas.microsoft.com/office/drawing/2014/main" id="{D78CC2E0-7A03-4C05-BC2C-8CC67188EB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75282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7" name="Freeform: Shape 2596">
                <a:extLst>
                  <a:ext uri="{FF2B5EF4-FFF2-40B4-BE49-F238E27FC236}">
                    <a16:creationId xmlns:a16="http://schemas.microsoft.com/office/drawing/2014/main" id="{17A2E6EB-BB87-4190-8695-75802791A0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250" y="5754165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1 w 26479"/>
                  <a:gd name="connsiteY1" fmla="*/ 13324 h 26478"/>
                  <a:gd name="connsiteX2" fmla="*/ 13091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1" y="13324"/>
                    </a:cubicBezTo>
                    <a:cubicBezTo>
                      <a:pt x="26263" y="6012"/>
                      <a:pt x="20403" y="19"/>
                      <a:pt x="13091" y="-63"/>
                    </a:cubicBezTo>
                    <a:cubicBezTo>
                      <a:pt x="5779" y="-145"/>
                      <a:pt x="-214" y="5715"/>
                      <a:pt x="-297" y="13027"/>
                    </a:cubicBezTo>
                    <a:cubicBezTo>
                      <a:pt x="-298" y="13076"/>
                      <a:pt x="-298" y="13125"/>
                      <a:pt x="-298" y="13175"/>
                    </a:cubicBezTo>
                    <a:cubicBezTo>
                      <a:pt x="-299" y="20429"/>
                      <a:pt x="5540" y="26333"/>
                      <a:pt x="12793" y="264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8" name="Freeform: Shape 2597">
                <a:extLst>
                  <a:ext uri="{FF2B5EF4-FFF2-40B4-BE49-F238E27FC236}">
                    <a16:creationId xmlns:a16="http://schemas.microsoft.com/office/drawing/2014/main" id="{5DED5255-7FCB-43C0-8D50-F80E8A58CC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75595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9" name="Freeform: Shape 2598">
                <a:extLst>
                  <a:ext uri="{FF2B5EF4-FFF2-40B4-BE49-F238E27FC236}">
                    <a16:creationId xmlns:a16="http://schemas.microsoft.com/office/drawing/2014/main" id="{4DCDDE1B-3BEF-4CCD-8F47-9075110CD1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7832" y="5757586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0" name="Freeform: Shape 2599">
                <a:extLst>
                  <a:ext uri="{FF2B5EF4-FFF2-40B4-BE49-F238E27FC236}">
                    <a16:creationId xmlns:a16="http://schemas.microsoft.com/office/drawing/2014/main" id="{DA6421CC-C696-4442-A998-F74F0B707B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760114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1" name="Freeform: Shape 2600">
                <a:extLst>
                  <a:ext uri="{FF2B5EF4-FFF2-40B4-BE49-F238E27FC236}">
                    <a16:creationId xmlns:a16="http://schemas.microsoft.com/office/drawing/2014/main" id="{A1962F4C-BBE6-4F92-811C-3CFD32E2EC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419" y="5761453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2" name="Freeform: Shape 2601">
                <a:extLst>
                  <a:ext uri="{FF2B5EF4-FFF2-40B4-BE49-F238E27FC236}">
                    <a16:creationId xmlns:a16="http://schemas.microsoft.com/office/drawing/2014/main" id="{370CCDF8-2305-4CA5-881B-6E9F05BEA2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5762617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3" name="Freeform: Shape 2602">
                <a:extLst>
                  <a:ext uri="{FF2B5EF4-FFF2-40B4-BE49-F238E27FC236}">
                    <a16:creationId xmlns:a16="http://schemas.microsoft.com/office/drawing/2014/main" id="{7A1F5C6A-456F-44BC-862E-06B884094F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153" y="5765023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4" name="Freeform: Shape 2603">
                <a:extLst>
                  <a:ext uri="{FF2B5EF4-FFF2-40B4-BE49-F238E27FC236}">
                    <a16:creationId xmlns:a16="http://schemas.microsoft.com/office/drawing/2014/main" id="{4F9F32A1-9F73-4FFC-BF21-2577090961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76770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5" name="Freeform: Shape 2604">
                <a:extLst>
                  <a:ext uri="{FF2B5EF4-FFF2-40B4-BE49-F238E27FC236}">
                    <a16:creationId xmlns:a16="http://schemas.microsoft.com/office/drawing/2014/main" id="{6C1203BA-129B-4A3C-82BA-25C6388F2B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588670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6" name="Freeform: Shape 2605">
                <a:extLst>
                  <a:ext uri="{FF2B5EF4-FFF2-40B4-BE49-F238E27FC236}">
                    <a16:creationId xmlns:a16="http://schemas.microsoft.com/office/drawing/2014/main" id="{688693B0-267D-445D-93EC-CDB3ED8D6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5884328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7" name="Freeform: Shape 2606">
                <a:extLst>
                  <a:ext uri="{FF2B5EF4-FFF2-40B4-BE49-F238E27FC236}">
                    <a16:creationId xmlns:a16="http://schemas.microsoft.com/office/drawing/2014/main" id="{214199D0-4E37-44B4-8159-F9A6B8844A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499" y="5882843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8" name="Freeform: Shape 2607">
                <a:extLst>
                  <a:ext uri="{FF2B5EF4-FFF2-40B4-BE49-F238E27FC236}">
                    <a16:creationId xmlns:a16="http://schemas.microsoft.com/office/drawing/2014/main" id="{6B9ADB9C-961F-4B8D-A6F4-72D892C3A8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880760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9" name="Freeform: Shape 2608">
                <a:extLst>
                  <a:ext uri="{FF2B5EF4-FFF2-40B4-BE49-F238E27FC236}">
                    <a16:creationId xmlns:a16="http://schemas.microsoft.com/office/drawing/2014/main" id="{7C9E88CD-F74F-4488-B88F-BA6584B88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6648" y="5878824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0" name="Freeform: Shape 2609">
                <a:extLst>
                  <a:ext uri="{FF2B5EF4-FFF2-40B4-BE49-F238E27FC236}">
                    <a16:creationId xmlns:a16="http://schemas.microsoft.com/office/drawing/2014/main" id="{9F35DB1C-6A60-473D-A257-935F1F5FE9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877188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1" name="Freeform: Shape 2610">
                <a:extLst>
                  <a:ext uri="{FF2B5EF4-FFF2-40B4-BE49-F238E27FC236}">
                    <a16:creationId xmlns:a16="http://schemas.microsoft.com/office/drawing/2014/main" id="{AFA84AEC-88DB-4699-9C09-9B1D464CAD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241" y="5875551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2" name="Freeform: Shape 2611">
                <a:extLst>
                  <a:ext uri="{FF2B5EF4-FFF2-40B4-BE49-F238E27FC236}">
                    <a16:creationId xmlns:a16="http://schemas.microsoft.com/office/drawing/2014/main" id="{A9265BD0-CB9C-4876-9187-95E4989DB8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314" y="5873321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3" name="Freeform: Shape 2612">
                <a:extLst>
                  <a:ext uri="{FF2B5EF4-FFF2-40B4-BE49-F238E27FC236}">
                    <a16:creationId xmlns:a16="http://schemas.microsoft.com/office/drawing/2014/main" id="{CFCBEC15-3A78-4DDD-BE4A-D19BE3F932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87153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4" name="Freeform: Shape 2613">
                <a:extLst>
                  <a:ext uri="{FF2B5EF4-FFF2-40B4-BE49-F238E27FC236}">
                    <a16:creationId xmlns:a16="http://schemas.microsoft.com/office/drawing/2014/main" id="{1EC624D2-0FCE-4CF5-9046-CA066E0249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313" y="5869601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5" name="Freeform: Shape 2614">
                <a:extLst>
                  <a:ext uri="{FF2B5EF4-FFF2-40B4-BE49-F238E27FC236}">
                    <a16:creationId xmlns:a16="http://schemas.microsoft.com/office/drawing/2014/main" id="{77597BA6-D0A0-4F29-A196-2CC5687C82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684" y="5868262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6" name="Freeform: Shape 2615">
                <a:extLst>
                  <a:ext uri="{FF2B5EF4-FFF2-40B4-BE49-F238E27FC236}">
                    <a16:creationId xmlns:a16="http://schemas.microsoft.com/office/drawing/2014/main" id="{EBDBE546-FCE6-4BBD-AE2E-36D34366F2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6757" y="586573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7" name="Freeform: Shape 2616">
                <a:extLst>
                  <a:ext uri="{FF2B5EF4-FFF2-40B4-BE49-F238E27FC236}">
                    <a16:creationId xmlns:a16="http://schemas.microsoft.com/office/drawing/2014/main" id="{12315D16-3537-4FB7-A802-11013E07A6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128" y="5864097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8" name="Freeform: Shape 2617">
                <a:extLst>
                  <a:ext uri="{FF2B5EF4-FFF2-40B4-BE49-F238E27FC236}">
                    <a16:creationId xmlns:a16="http://schemas.microsoft.com/office/drawing/2014/main" id="{83CDAAAF-31B2-4D2C-A181-E37BD3B5CF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053" y="5862312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9" name="Freeform: Shape 2618">
                <a:extLst>
                  <a:ext uri="{FF2B5EF4-FFF2-40B4-BE49-F238E27FC236}">
                    <a16:creationId xmlns:a16="http://schemas.microsoft.com/office/drawing/2014/main" id="{0EC79A42-9B59-49B8-A6E3-952BC97FC1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423" y="5860675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0" name="Freeform: Shape 2619">
                <a:extLst>
                  <a:ext uri="{FF2B5EF4-FFF2-40B4-BE49-F238E27FC236}">
                    <a16:creationId xmlns:a16="http://schemas.microsoft.com/office/drawing/2014/main" id="{F37ED41B-424C-4224-A5F8-433BD13197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5497" y="5858445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1" name="Freeform: Shape 2620">
                <a:extLst>
                  <a:ext uri="{FF2B5EF4-FFF2-40B4-BE49-F238E27FC236}">
                    <a16:creationId xmlns:a16="http://schemas.microsoft.com/office/drawing/2014/main" id="{CC12CF53-BA2C-4266-BFA4-52F3AE2AB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2422" y="5856212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2" name="Freeform: Shape 2621">
                <a:extLst>
                  <a:ext uri="{FF2B5EF4-FFF2-40B4-BE49-F238E27FC236}">
                    <a16:creationId xmlns:a16="http://schemas.microsoft.com/office/drawing/2014/main" id="{06A09645-1335-475D-B806-72E2709381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39941" y="5855023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3" name="Freeform: Shape 2622">
                <a:extLst>
                  <a:ext uri="{FF2B5EF4-FFF2-40B4-BE49-F238E27FC236}">
                    <a16:creationId xmlns:a16="http://schemas.microsoft.com/office/drawing/2014/main" id="{C364447A-2F84-4416-A570-1AF8617499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7164" y="5853981"/>
                <a:ext cx="66049" cy="66049"/>
              </a:xfrm>
              <a:custGeom>
                <a:avLst/>
                <a:gdLst>
                  <a:gd name="connsiteX0" fmla="*/ 32727 w 66049"/>
                  <a:gd name="connsiteY0" fmla="*/ 65985 h 66049"/>
                  <a:gd name="connsiteX1" fmla="*/ 65751 w 66049"/>
                  <a:gd name="connsiteY1" fmla="*/ 32960 h 66049"/>
                  <a:gd name="connsiteX2" fmla="*/ 32727 w 66049"/>
                  <a:gd name="connsiteY2" fmla="*/ -64 h 66049"/>
                  <a:gd name="connsiteX3" fmla="*/ -298 w 66049"/>
                  <a:gd name="connsiteY3" fmla="*/ 32960 h 66049"/>
                  <a:gd name="connsiteX4" fmla="*/ 32727 w 66049"/>
                  <a:gd name="connsiteY4" fmla="*/ 65985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49" h="66049">
                    <a:moveTo>
                      <a:pt x="32727" y="65985"/>
                    </a:moveTo>
                    <a:cubicBezTo>
                      <a:pt x="50966" y="65985"/>
                      <a:pt x="65751" y="51199"/>
                      <a:pt x="65751" y="32960"/>
                    </a:cubicBezTo>
                    <a:cubicBezTo>
                      <a:pt x="65751" y="14722"/>
                      <a:pt x="50966" y="-64"/>
                      <a:pt x="32727" y="-64"/>
                    </a:cubicBezTo>
                    <a:cubicBezTo>
                      <a:pt x="14488" y="-64"/>
                      <a:pt x="-298" y="14722"/>
                      <a:pt x="-298" y="32960"/>
                    </a:cubicBezTo>
                    <a:cubicBezTo>
                      <a:pt x="-298" y="51199"/>
                      <a:pt x="14488" y="65985"/>
                      <a:pt x="32727" y="6598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4" name="Freeform: Shape 2623">
                <a:extLst>
                  <a:ext uri="{FF2B5EF4-FFF2-40B4-BE49-F238E27FC236}">
                    <a16:creationId xmlns:a16="http://schemas.microsoft.com/office/drawing/2014/main" id="{99718FC0-A9AC-45E5-9F4B-0269C56249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237" y="5851452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5" name="Freeform: Shape 2624">
                <a:extLst>
                  <a:ext uri="{FF2B5EF4-FFF2-40B4-BE49-F238E27FC236}">
                    <a16:creationId xmlns:a16="http://schemas.microsoft.com/office/drawing/2014/main" id="{A62D358D-2B97-4C69-B067-552FD1D356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1608" y="5849816"/>
                <a:ext cx="73189" cy="73189"/>
              </a:xfrm>
              <a:custGeom>
                <a:avLst/>
                <a:gdLst>
                  <a:gd name="connsiteX0" fmla="*/ 36297 w 73189"/>
                  <a:gd name="connsiteY0" fmla="*/ 73125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5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5"/>
                    </a:moveTo>
                    <a:cubicBezTo>
                      <a:pt x="56507" y="73125"/>
                      <a:pt x="72891" y="56741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6" name="Freeform: Shape 2625">
                <a:extLst>
                  <a:ext uri="{FF2B5EF4-FFF2-40B4-BE49-F238E27FC236}">
                    <a16:creationId xmlns:a16="http://schemas.microsoft.com/office/drawing/2014/main" id="{BE5BED90-BDA9-4526-AD5F-5C70297844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08978" y="5847882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7" name="Freeform: Shape 2626">
                <a:extLst>
                  <a:ext uri="{FF2B5EF4-FFF2-40B4-BE49-F238E27FC236}">
                    <a16:creationId xmlns:a16="http://schemas.microsoft.com/office/drawing/2014/main" id="{14026DB9-00FE-4C5D-B56D-28D659A383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6350" y="5846246"/>
                <a:ext cx="80032" cy="80032"/>
              </a:xfrm>
              <a:custGeom>
                <a:avLst/>
                <a:gdLst>
                  <a:gd name="connsiteX0" fmla="*/ 39570 w 80032"/>
                  <a:gd name="connsiteY0" fmla="*/ 79968 h 80032"/>
                  <a:gd name="connsiteX1" fmla="*/ 79734 w 80032"/>
                  <a:gd name="connsiteY1" fmla="*/ 40100 h 80032"/>
                  <a:gd name="connsiteX2" fmla="*/ 39867 w 80032"/>
                  <a:gd name="connsiteY2" fmla="*/ -64 h 80032"/>
                  <a:gd name="connsiteX3" fmla="*/ -297 w 80032"/>
                  <a:gd name="connsiteY3" fmla="*/ 39804 h 80032"/>
                  <a:gd name="connsiteX4" fmla="*/ -297 w 80032"/>
                  <a:gd name="connsiteY4" fmla="*/ 40100 h 80032"/>
                  <a:gd name="connsiteX5" fmla="*/ 39570 w 80032"/>
                  <a:gd name="connsiteY5" fmla="*/ 79968 h 8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32" h="80032">
                    <a:moveTo>
                      <a:pt x="39570" y="79968"/>
                    </a:moveTo>
                    <a:cubicBezTo>
                      <a:pt x="61670" y="80050"/>
                      <a:pt x="79652" y="62201"/>
                      <a:pt x="79734" y="40100"/>
                    </a:cubicBezTo>
                    <a:cubicBezTo>
                      <a:pt x="79816" y="18000"/>
                      <a:pt x="61967" y="18"/>
                      <a:pt x="39867" y="-64"/>
                    </a:cubicBezTo>
                    <a:cubicBezTo>
                      <a:pt x="17767" y="-146"/>
                      <a:pt x="-216" y="17704"/>
                      <a:pt x="-297" y="39804"/>
                    </a:cubicBezTo>
                    <a:cubicBezTo>
                      <a:pt x="-298" y="39903"/>
                      <a:pt x="-298" y="40002"/>
                      <a:pt x="-297" y="40100"/>
                    </a:cubicBezTo>
                    <a:cubicBezTo>
                      <a:pt x="-297" y="62119"/>
                      <a:pt x="17552" y="79968"/>
                      <a:pt x="39570" y="7996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8" name="Freeform: Shape 2627">
                <a:extLst>
                  <a:ext uri="{FF2B5EF4-FFF2-40B4-BE49-F238E27FC236}">
                    <a16:creationId xmlns:a16="http://schemas.microsoft.com/office/drawing/2014/main" id="{981D72E6-BF4F-49B0-B4D2-6E75CE58F8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4613" y="5845799"/>
                <a:ext cx="81222" cy="81222"/>
              </a:xfrm>
              <a:custGeom>
                <a:avLst/>
                <a:gdLst>
                  <a:gd name="connsiteX0" fmla="*/ 40314 w 81222"/>
                  <a:gd name="connsiteY0" fmla="*/ 81159 h 81222"/>
                  <a:gd name="connsiteX1" fmla="*/ 80925 w 81222"/>
                  <a:gd name="connsiteY1" fmla="*/ 40547 h 81222"/>
                  <a:gd name="connsiteX2" fmla="*/ 40314 w 81222"/>
                  <a:gd name="connsiteY2" fmla="*/ -64 h 81222"/>
                  <a:gd name="connsiteX3" fmla="*/ -298 w 81222"/>
                  <a:gd name="connsiteY3" fmla="*/ 40547 h 81222"/>
                  <a:gd name="connsiteX4" fmla="*/ 40314 w 81222"/>
                  <a:gd name="connsiteY4" fmla="*/ 81159 h 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2" h="81222">
                    <a:moveTo>
                      <a:pt x="40314" y="81159"/>
                    </a:moveTo>
                    <a:cubicBezTo>
                      <a:pt x="62743" y="81159"/>
                      <a:pt x="80925" y="62977"/>
                      <a:pt x="80925" y="40547"/>
                    </a:cubicBezTo>
                    <a:cubicBezTo>
                      <a:pt x="80925" y="18118"/>
                      <a:pt x="62743" y="-64"/>
                      <a:pt x="40314" y="-64"/>
                    </a:cubicBezTo>
                    <a:cubicBezTo>
                      <a:pt x="17884" y="-64"/>
                      <a:pt x="-298" y="18118"/>
                      <a:pt x="-298" y="40547"/>
                    </a:cubicBezTo>
                    <a:cubicBezTo>
                      <a:pt x="-298" y="62977"/>
                      <a:pt x="17884" y="81159"/>
                      <a:pt x="40314" y="81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9" name="Freeform: Shape 2628">
                <a:extLst>
                  <a:ext uri="{FF2B5EF4-FFF2-40B4-BE49-F238E27FC236}">
                    <a16:creationId xmlns:a16="http://schemas.microsoft.com/office/drawing/2014/main" id="{268FF773-1A67-47EB-9FE6-D250265A74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4364" y="5846246"/>
                <a:ext cx="80032" cy="80032"/>
              </a:xfrm>
              <a:custGeom>
                <a:avLst/>
                <a:gdLst>
                  <a:gd name="connsiteX0" fmla="*/ 39570 w 80032"/>
                  <a:gd name="connsiteY0" fmla="*/ 79968 h 80032"/>
                  <a:gd name="connsiteX1" fmla="*/ 79734 w 80032"/>
                  <a:gd name="connsiteY1" fmla="*/ 40100 h 80032"/>
                  <a:gd name="connsiteX2" fmla="*/ 39867 w 80032"/>
                  <a:gd name="connsiteY2" fmla="*/ -64 h 80032"/>
                  <a:gd name="connsiteX3" fmla="*/ -297 w 80032"/>
                  <a:gd name="connsiteY3" fmla="*/ 39804 h 80032"/>
                  <a:gd name="connsiteX4" fmla="*/ -297 w 80032"/>
                  <a:gd name="connsiteY4" fmla="*/ 40100 h 80032"/>
                  <a:gd name="connsiteX5" fmla="*/ 39570 w 80032"/>
                  <a:gd name="connsiteY5" fmla="*/ 79968 h 8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32" h="80032">
                    <a:moveTo>
                      <a:pt x="39570" y="79968"/>
                    </a:moveTo>
                    <a:cubicBezTo>
                      <a:pt x="61670" y="80050"/>
                      <a:pt x="79652" y="62201"/>
                      <a:pt x="79734" y="40100"/>
                    </a:cubicBezTo>
                    <a:cubicBezTo>
                      <a:pt x="79816" y="18000"/>
                      <a:pt x="61967" y="18"/>
                      <a:pt x="39867" y="-64"/>
                    </a:cubicBezTo>
                    <a:cubicBezTo>
                      <a:pt x="17767" y="-146"/>
                      <a:pt x="-216" y="17704"/>
                      <a:pt x="-297" y="39804"/>
                    </a:cubicBezTo>
                    <a:cubicBezTo>
                      <a:pt x="-298" y="39903"/>
                      <a:pt x="-298" y="40002"/>
                      <a:pt x="-297" y="40100"/>
                    </a:cubicBezTo>
                    <a:cubicBezTo>
                      <a:pt x="-297" y="62119"/>
                      <a:pt x="17552" y="79968"/>
                      <a:pt x="39570" y="7996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0" name="Freeform: Shape 2629">
                <a:extLst>
                  <a:ext uri="{FF2B5EF4-FFF2-40B4-BE49-F238E27FC236}">
                    <a16:creationId xmlns:a16="http://schemas.microsoft.com/office/drawing/2014/main" id="{B58288ED-AF52-4A63-BA45-26F9C5AA90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4710" y="5847585"/>
                <a:ext cx="77354" cy="77354"/>
              </a:xfrm>
              <a:custGeom>
                <a:avLst/>
                <a:gdLst>
                  <a:gd name="connsiteX0" fmla="*/ 38231 w 77354"/>
                  <a:gd name="connsiteY0" fmla="*/ 77290 h 77354"/>
                  <a:gd name="connsiteX1" fmla="*/ 77057 w 77354"/>
                  <a:gd name="connsiteY1" fmla="*/ 38762 h 77354"/>
                  <a:gd name="connsiteX2" fmla="*/ 38528 w 77354"/>
                  <a:gd name="connsiteY2" fmla="*/ -64 h 77354"/>
                  <a:gd name="connsiteX3" fmla="*/ -297 w 77354"/>
                  <a:gd name="connsiteY3" fmla="*/ 38465 h 77354"/>
                  <a:gd name="connsiteX4" fmla="*/ -297 w 77354"/>
                  <a:gd name="connsiteY4" fmla="*/ 38762 h 77354"/>
                  <a:gd name="connsiteX5" fmla="*/ 38231 w 77354"/>
                  <a:gd name="connsiteY5" fmla="*/ 77290 h 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54" h="77354">
                    <a:moveTo>
                      <a:pt x="38231" y="77290"/>
                    </a:moveTo>
                    <a:cubicBezTo>
                      <a:pt x="59592" y="77372"/>
                      <a:pt x="76975" y="60122"/>
                      <a:pt x="77057" y="38762"/>
                    </a:cubicBezTo>
                    <a:cubicBezTo>
                      <a:pt x="77139" y="17401"/>
                      <a:pt x="59889" y="18"/>
                      <a:pt x="38528" y="-64"/>
                    </a:cubicBezTo>
                    <a:cubicBezTo>
                      <a:pt x="17167" y="-146"/>
                      <a:pt x="-216" y="17104"/>
                      <a:pt x="-297" y="38465"/>
                    </a:cubicBezTo>
                    <a:cubicBezTo>
                      <a:pt x="-298" y="38564"/>
                      <a:pt x="-298" y="38663"/>
                      <a:pt x="-297" y="38762"/>
                    </a:cubicBezTo>
                    <a:cubicBezTo>
                      <a:pt x="-297" y="60041"/>
                      <a:pt x="16952" y="77290"/>
                      <a:pt x="38231" y="772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1" name="Freeform: Shape 2630">
                <a:extLst>
                  <a:ext uri="{FF2B5EF4-FFF2-40B4-BE49-F238E27FC236}">
                    <a16:creationId xmlns:a16="http://schemas.microsoft.com/office/drawing/2014/main" id="{28047C4C-35F8-419F-AD75-C3C6344180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5354" y="5849221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2" name="Freeform: Shape 2631">
                <a:extLst>
                  <a:ext uri="{FF2B5EF4-FFF2-40B4-BE49-F238E27FC236}">
                    <a16:creationId xmlns:a16="http://schemas.microsoft.com/office/drawing/2014/main" id="{C614471C-BC0F-4DA8-9465-A3AFD23439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6295" y="5851452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7" y="69853"/>
                      <a:pt x="69619" y="54202"/>
                      <a:pt x="69619" y="34894"/>
                    </a:cubicBezTo>
                    <a:cubicBezTo>
                      <a:pt x="69619" y="15587"/>
                      <a:pt x="53967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3" name="Freeform: Shape 2632">
                <a:extLst>
                  <a:ext uri="{FF2B5EF4-FFF2-40B4-BE49-F238E27FC236}">
                    <a16:creationId xmlns:a16="http://schemas.microsoft.com/office/drawing/2014/main" id="{7203DF08-1EA0-48FC-A7F1-9BB9E39A34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6939" y="5853386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4" name="Freeform: Shape 2633">
                <a:extLst>
                  <a:ext uri="{FF2B5EF4-FFF2-40B4-BE49-F238E27FC236}">
                    <a16:creationId xmlns:a16="http://schemas.microsoft.com/office/drawing/2014/main" id="{1AC279D4-D0D4-443C-AB19-8CEFE1F283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8029" y="5855023"/>
                <a:ext cx="62776" cy="62776"/>
              </a:xfrm>
              <a:custGeom>
                <a:avLst/>
                <a:gdLst>
                  <a:gd name="connsiteX0" fmla="*/ 30941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8 w 62776"/>
                  <a:gd name="connsiteY3" fmla="*/ 31175 h 62776"/>
                  <a:gd name="connsiteX4" fmla="*/ -298 w 62776"/>
                  <a:gd name="connsiteY4" fmla="*/ 31324 h 62776"/>
                  <a:gd name="connsiteX5" fmla="*/ 30941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1" y="62712"/>
                    </a:moveTo>
                    <a:cubicBezTo>
                      <a:pt x="48276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8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1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5" name="Freeform: Shape 2634">
                <a:extLst>
                  <a:ext uri="{FF2B5EF4-FFF2-40B4-BE49-F238E27FC236}">
                    <a16:creationId xmlns:a16="http://schemas.microsoft.com/office/drawing/2014/main" id="{C3FC2274-7174-4C2D-AEF6-705E75F839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856510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6" name="Freeform: Shape 2635">
                <a:extLst>
                  <a:ext uri="{FF2B5EF4-FFF2-40B4-BE49-F238E27FC236}">
                    <a16:creationId xmlns:a16="http://schemas.microsoft.com/office/drawing/2014/main" id="{2DAB6338-03C8-405D-842D-FB516BEFEE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613" y="5858445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8 w 55635"/>
                  <a:gd name="connsiteY1" fmla="*/ 27902 h 55635"/>
                  <a:gd name="connsiteX2" fmla="*/ 27669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8" y="27902"/>
                    </a:cubicBezTo>
                    <a:cubicBezTo>
                      <a:pt x="55420" y="12539"/>
                      <a:pt x="43031" y="18"/>
                      <a:pt x="27669" y="-64"/>
                    </a:cubicBezTo>
                    <a:cubicBezTo>
                      <a:pt x="12305" y="-145"/>
                      <a:pt x="-215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5" y="43150"/>
                      <a:pt x="12125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7" name="Freeform: Shape 2636">
                <a:extLst>
                  <a:ext uri="{FF2B5EF4-FFF2-40B4-BE49-F238E27FC236}">
                    <a16:creationId xmlns:a16="http://schemas.microsoft.com/office/drawing/2014/main" id="{38BA4E78-E8A5-47AB-AD67-778FDEE306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257" y="5860378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8" name="Freeform: Shape 2637">
                <a:extLst>
                  <a:ext uri="{FF2B5EF4-FFF2-40B4-BE49-F238E27FC236}">
                    <a16:creationId xmlns:a16="http://schemas.microsoft.com/office/drawing/2014/main" id="{D4B8913E-034A-483A-8D99-2668782E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198" y="5862312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9" name="Freeform: Shape 2638">
                <a:extLst>
                  <a:ext uri="{FF2B5EF4-FFF2-40B4-BE49-F238E27FC236}">
                    <a16:creationId xmlns:a16="http://schemas.microsoft.com/office/drawing/2014/main" id="{E6033475-F17D-4871-813C-682EDAED25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1842" y="5863948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0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60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0" name="Freeform: Shape 2639">
                <a:extLst>
                  <a:ext uri="{FF2B5EF4-FFF2-40B4-BE49-F238E27FC236}">
                    <a16:creationId xmlns:a16="http://schemas.microsoft.com/office/drawing/2014/main" id="{FD7E4387-FCF1-44FE-B6C0-1A2FBCD7E8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2931" y="586573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1" name="Freeform: Shape 2640">
                <a:extLst>
                  <a:ext uri="{FF2B5EF4-FFF2-40B4-BE49-F238E27FC236}">
                    <a16:creationId xmlns:a16="http://schemas.microsoft.com/office/drawing/2014/main" id="{E84CCFC8-30F1-46BA-8E54-74DD80038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575" y="5867370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2" name="Freeform: Shape 2641">
                <a:extLst>
                  <a:ext uri="{FF2B5EF4-FFF2-40B4-BE49-F238E27FC236}">
                    <a16:creationId xmlns:a16="http://schemas.microsoft.com/office/drawing/2014/main" id="{27884F8A-59E7-4766-8AB5-9255B7DBC2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869601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3" name="Freeform: Shape 2642">
                <a:extLst>
                  <a:ext uri="{FF2B5EF4-FFF2-40B4-BE49-F238E27FC236}">
                    <a16:creationId xmlns:a16="http://schemas.microsoft.com/office/drawing/2014/main" id="{FE444E38-5E6D-4E93-80F7-201AA593D7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87183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4" name="Freeform: Shape 2643">
                <a:extLst>
                  <a:ext uri="{FF2B5EF4-FFF2-40B4-BE49-F238E27FC236}">
                    <a16:creationId xmlns:a16="http://schemas.microsoft.com/office/drawing/2014/main" id="{F43D72A5-2714-4662-85FF-4573DA1839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250" y="5873172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1 w 26479"/>
                  <a:gd name="connsiteY1" fmla="*/ 13324 h 26478"/>
                  <a:gd name="connsiteX2" fmla="*/ 13091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1" y="13324"/>
                    </a:cubicBezTo>
                    <a:cubicBezTo>
                      <a:pt x="26263" y="6012"/>
                      <a:pt x="20403" y="19"/>
                      <a:pt x="13091" y="-63"/>
                    </a:cubicBezTo>
                    <a:cubicBezTo>
                      <a:pt x="5779" y="-145"/>
                      <a:pt x="-214" y="5715"/>
                      <a:pt x="-297" y="13027"/>
                    </a:cubicBezTo>
                    <a:cubicBezTo>
                      <a:pt x="-298" y="13076"/>
                      <a:pt x="-298" y="13125"/>
                      <a:pt x="-298" y="13175"/>
                    </a:cubicBezTo>
                    <a:cubicBezTo>
                      <a:pt x="-299" y="20429"/>
                      <a:pt x="5540" y="26333"/>
                      <a:pt x="12793" y="264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5" name="Freeform: Shape 2644">
                <a:extLst>
                  <a:ext uri="{FF2B5EF4-FFF2-40B4-BE49-F238E27FC236}">
                    <a16:creationId xmlns:a16="http://schemas.microsoft.com/office/drawing/2014/main" id="{0F1195AD-D98E-4BC5-95BA-CA268113DC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874957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6" name="Freeform: Shape 2645">
                <a:extLst>
                  <a:ext uri="{FF2B5EF4-FFF2-40B4-BE49-F238E27FC236}">
                    <a16:creationId xmlns:a16="http://schemas.microsoft.com/office/drawing/2014/main" id="{78F3BDEE-7820-41B5-A3F5-D18A3850F3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7832" y="5876593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7" name="Freeform: Shape 2646">
                <a:extLst>
                  <a:ext uri="{FF2B5EF4-FFF2-40B4-BE49-F238E27FC236}">
                    <a16:creationId xmlns:a16="http://schemas.microsoft.com/office/drawing/2014/main" id="{D62BBAD8-56C4-4E2C-8403-0702FA9A37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879121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8" name="Freeform: Shape 2647">
                <a:extLst>
                  <a:ext uri="{FF2B5EF4-FFF2-40B4-BE49-F238E27FC236}">
                    <a16:creationId xmlns:a16="http://schemas.microsoft.com/office/drawing/2014/main" id="{D82A259A-F3E0-4823-8299-06257DEC2E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419" y="5880461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9" name="Freeform: Shape 2648">
                <a:extLst>
                  <a:ext uri="{FF2B5EF4-FFF2-40B4-BE49-F238E27FC236}">
                    <a16:creationId xmlns:a16="http://schemas.microsoft.com/office/drawing/2014/main" id="{09A9636D-7CB9-4092-9655-14FDF56DBC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5881624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0" name="Freeform: Shape 2649">
                <a:extLst>
                  <a:ext uri="{FF2B5EF4-FFF2-40B4-BE49-F238E27FC236}">
                    <a16:creationId xmlns:a16="http://schemas.microsoft.com/office/drawing/2014/main" id="{A19057A3-96FC-4F9C-B40D-FE9A4B5FED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153" y="5884031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1" name="Freeform: Shape 2650">
                <a:extLst>
                  <a:ext uri="{FF2B5EF4-FFF2-40B4-BE49-F238E27FC236}">
                    <a16:creationId xmlns:a16="http://schemas.microsoft.com/office/drawing/2014/main" id="{C6270651-DBA4-45D1-BB38-3B0906C90B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88670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2" name="Freeform: Shape 2651">
                <a:extLst>
                  <a:ext uri="{FF2B5EF4-FFF2-40B4-BE49-F238E27FC236}">
                    <a16:creationId xmlns:a16="http://schemas.microsoft.com/office/drawing/2014/main" id="{01A3A347-80C5-4C98-8123-792DD90166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600571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3" name="Freeform: Shape 2652">
                <a:extLst>
                  <a:ext uri="{FF2B5EF4-FFF2-40B4-BE49-F238E27FC236}">
                    <a16:creationId xmlns:a16="http://schemas.microsoft.com/office/drawing/2014/main" id="{818F3E7C-4E77-45D2-868F-CE692C9031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6003335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4" name="Freeform: Shape 2653">
                <a:extLst>
                  <a:ext uri="{FF2B5EF4-FFF2-40B4-BE49-F238E27FC236}">
                    <a16:creationId xmlns:a16="http://schemas.microsoft.com/office/drawing/2014/main" id="{ECF5ECEB-C258-4129-A208-AA0B0F2FD2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499" y="6001851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5" name="Freeform: Shape 2654">
                <a:extLst>
                  <a:ext uri="{FF2B5EF4-FFF2-40B4-BE49-F238E27FC236}">
                    <a16:creationId xmlns:a16="http://schemas.microsoft.com/office/drawing/2014/main" id="{01F053A6-67CE-4903-992C-3FB5F9A565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99976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6" name="Freeform: Shape 2655">
                <a:extLst>
                  <a:ext uri="{FF2B5EF4-FFF2-40B4-BE49-F238E27FC236}">
                    <a16:creationId xmlns:a16="http://schemas.microsoft.com/office/drawing/2014/main" id="{0D9AADF7-3556-45C1-B879-2D5D8CBC66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6648" y="599783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7" name="Freeform: Shape 2656">
                <a:extLst>
                  <a:ext uri="{FF2B5EF4-FFF2-40B4-BE49-F238E27FC236}">
                    <a16:creationId xmlns:a16="http://schemas.microsoft.com/office/drawing/2014/main" id="{ACFD197E-394D-419F-83DD-2EF782DAA1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996195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8" name="Freeform: Shape 2657">
                <a:extLst>
                  <a:ext uri="{FF2B5EF4-FFF2-40B4-BE49-F238E27FC236}">
                    <a16:creationId xmlns:a16="http://schemas.microsoft.com/office/drawing/2014/main" id="{37A26ED1-E857-464E-88F2-F2C7D43E71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241" y="5994558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9" name="Freeform: Shape 2658">
                <a:extLst>
                  <a:ext uri="{FF2B5EF4-FFF2-40B4-BE49-F238E27FC236}">
                    <a16:creationId xmlns:a16="http://schemas.microsoft.com/office/drawing/2014/main" id="{39B3881E-E477-4AC8-A24F-D7F29F64F1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612" y="5992922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0" name="Freeform: Shape 2659">
                <a:extLst>
                  <a:ext uri="{FF2B5EF4-FFF2-40B4-BE49-F238E27FC236}">
                    <a16:creationId xmlns:a16="http://schemas.microsoft.com/office/drawing/2014/main" id="{432AD804-B717-40F9-8B4F-F14E7D26F8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99009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1" name="Freeform: Shape 2660">
                <a:extLst>
                  <a:ext uri="{FF2B5EF4-FFF2-40B4-BE49-F238E27FC236}">
                    <a16:creationId xmlns:a16="http://schemas.microsoft.com/office/drawing/2014/main" id="{D4FF5ED2-E2A1-4671-90E6-947B0946A3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611" y="5988906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2" name="Freeform: Shape 2661">
                <a:extLst>
                  <a:ext uri="{FF2B5EF4-FFF2-40B4-BE49-F238E27FC236}">
                    <a16:creationId xmlns:a16="http://schemas.microsoft.com/office/drawing/2014/main" id="{B9B8B768-3442-4123-9386-C41AE2F3DB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981" y="5987864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3" name="Freeform: Shape 2662">
                <a:extLst>
                  <a:ext uri="{FF2B5EF4-FFF2-40B4-BE49-F238E27FC236}">
                    <a16:creationId xmlns:a16="http://schemas.microsoft.com/office/drawing/2014/main" id="{76AEC734-8F36-4A12-AE44-B9504969A7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054" y="5985038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4" name="Freeform: Shape 2663">
                <a:extLst>
                  <a:ext uri="{FF2B5EF4-FFF2-40B4-BE49-F238E27FC236}">
                    <a16:creationId xmlns:a16="http://schemas.microsoft.com/office/drawing/2014/main" id="{BDA5A1DB-1FBE-4B31-912F-E40F688AB6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425" y="5983403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5" name="Freeform: Shape 2664">
                <a:extLst>
                  <a:ext uri="{FF2B5EF4-FFF2-40B4-BE49-F238E27FC236}">
                    <a16:creationId xmlns:a16="http://schemas.microsoft.com/office/drawing/2014/main" id="{2846675B-4C8A-4D04-B125-228882ACFD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499" y="5981617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6" name="Freeform: Shape 2665">
                <a:extLst>
                  <a:ext uri="{FF2B5EF4-FFF2-40B4-BE49-F238E27FC236}">
                    <a16:creationId xmlns:a16="http://schemas.microsoft.com/office/drawing/2014/main" id="{B5EFCF45-474C-4B53-8210-5786262BD3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870" y="5979981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4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0" y="50730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7" name="Freeform: Shape 2666">
                <a:extLst>
                  <a:ext uri="{FF2B5EF4-FFF2-40B4-BE49-F238E27FC236}">
                    <a16:creationId xmlns:a16="http://schemas.microsoft.com/office/drawing/2014/main" id="{6A0FCBFE-7FF3-4DE7-A4F8-A7BC941E9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5795" y="5978046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8" name="Freeform: Shape 2667">
                <a:extLst>
                  <a:ext uri="{FF2B5EF4-FFF2-40B4-BE49-F238E27FC236}">
                    <a16:creationId xmlns:a16="http://schemas.microsoft.com/office/drawing/2014/main" id="{7F08C2E1-288C-4775-8DE0-62367DD96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3165" y="5976410"/>
                <a:ext cx="58016" cy="58016"/>
              </a:xfrm>
              <a:custGeom>
                <a:avLst/>
                <a:gdLst>
                  <a:gd name="connsiteX0" fmla="*/ 28710 w 58016"/>
                  <a:gd name="connsiteY0" fmla="*/ 57952 h 58016"/>
                  <a:gd name="connsiteX1" fmla="*/ 57719 w 58016"/>
                  <a:gd name="connsiteY1" fmla="*/ 28944 h 58016"/>
                  <a:gd name="connsiteX2" fmla="*/ 28710 w 58016"/>
                  <a:gd name="connsiteY2" fmla="*/ -64 h 58016"/>
                  <a:gd name="connsiteX3" fmla="*/ -298 w 58016"/>
                  <a:gd name="connsiteY3" fmla="*/ 28944 h 58016"/>
                  <a:gd name="connsiteX4" fmla="*/ 28710 w 58016"/>
                  <a:gd name="connsiteY4" fmla="*/ 57952 h 5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16" h="58016">
                    <a:moveTo>
                      <a:pt x="28710" y="57952"/>
                    </a:moveTo>
                    <a:cubicBezTo>
                      <a:pt x="44731" y="57952"/>
                      <a:pt x="57719" y="44965"/>
                      <a:pt x="57719" y="28944"/>
                    </a:cubicBezTo>
                    <a:cubicBezTo>
                      <a:pt x="57719" y="12923"/>
                      <a:pt x="44731" y="-64"/>
                      <a:pt x="28710" y="-64"/>
                    </a:cubicBezTo>
                    <a:cubicBezTo>
                      <a:pt x="12690" y="-64"/>
                      <a:pt x="-298" y="12923"/>
                      <a:pt x="-298" y="28944"/>
                    </a:cubicBezTo>
                    <a:cubicBezTo>
                      <a:pt x="94" y="44800"/>
                      <a:pt x="12855" y="57561"/>
                      <a:pt x="28710" y="57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9" name="Freeform: Shape 2668">
                <a:extLst>
                  <a:ext uri="{FF2B5EF4-FFF2-40B4-BE49-F238E27FC236}">
                    <a16:creationId xmlns:a16="http://schemas.microsoft.com/office/drawing/2014/main" id="{864923A4-4589-48E8-ABCA-2EC2CAFCF5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0239" y="5974179"/>
                <a:ext cx="62180" cy="62181"/>
              </a:xfrm>
              <a:custGeom>
                <a:avLst/>
                <a:gdLst>
                  <a:gd name="connsiteX0" fmla="*/ 30644 w 62180"/>
                  <a:gd name="connsiteY0" fmla="*/ 62117 h 62181"/>
                  <a:gd name="connsiteX1" fmla="*/ 61883 w 62180"/>
                  <a:gd name="connsiteY1" fmla="*/ 31175 h 62181"/>
                  <a:gd name="connsiteX2" fmla="*/ 30941 w 62180"/>
                  <a:gd name="connsiteY2" fmla="*/ -64 h 62181"/>
                  <a:gd name="connsiteX3" fmla="*/ -297 w 62180"/>
                  <a:gd name="connsiteY3" fmla="*/ 30878 h 62181"/>
                  <a:gd name="connsiteX4" fmla="*/ -297 w 62180"/>
                  <a:gd name="connsiteY4" fmla="*/ 31175 h 62181"/>
                  <a:gd name="connsiteX5" fmla="*/ 30644 w 62180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0" h="62181">
                    <a:moveTo>
                      <a:pt x="30644" y="62117"/>
                    </a:moveTo>
                    <a:cubicBezTo>
                      <a:pt x="47815" y="62199"/>
                      <a:pt x="61801" y="48345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0" y="-146"/>
                      <a:pt x="-216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0" name="Freeform: Shape 2669">
                <a:extLst>
                  <a:ext uri="{FF2B5EF4-FFF2-40B4-BE49-F238E27FC236}">
                    <a16:creationId xmlns:a16="http://schemas.microsoft.com/office/drawing/2014/main" id="{28203BBE-5D02-4CA6-B28C-8E7B6CA5C7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7609" y="5972542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1" name="Freeform: Shape 2670">
                <a:extLst>
                  <a:ext uri="{FF2B5EF4-FFF2-40B4-BE49-F238E27FC236}">
                    <a16:creationId xmlns:a16="http://schemas.microsoft.com/office/drawing/2014/main" id="{5EA5F5BB-3200-4130-96F6-704FE37B9D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981" y="5971055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7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2" name="Freeform: Shape 2671">
                <a:extLst>
                  <a:ext uri="{FF2B5EF4-FFF2-40B4-BE49-F238E27FC236}">
                    <a16:creationId xmlns:a16="http://schemas.microsoft.com/office/drawing/2014/main" id="{FA87644D-6EC0-4515-A933-EEE217251F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2352" y="5969418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3" name="Freeform: Shape 2672">
                <a:extLst>
                  <a:ext uri="{FF2B5EF4-FFF2-40B4-BE49-F238E27FC236}">
                    <a16:creationId xmlns:a16="http://schemas.microsoft.com/office/drawing/2014/main" id="{78EF053E-5DAD-4FF4-B939-C38ADCBEC6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0020" y="5967931"/>
                <a:ext cx="74677" cy="74677"/>
              </a:xfrm>
              <a:custGeom>
                <a:avLst/>
                <a:gdLst>
                  <a:gd name="connsiteX0" fmla="*/ 36892 w 74677"/>
                  <a:gd name="connsiteY0" fmla="*/ 74613 h 74677"/>
                  <a:gd name="connsiteX1" fmla="*/ 74379 w 74677"/>
                  <a:gd name="connsiteY1" fmla="*/ 37423 h 74677"/>
                  <a:gd name="connsiteX2" fmla="*/ 37189 w 74677"/>
                  <a:gd name="connsiteY2" fmla="*/ -64 h 74677"/>
                  <a:gd name="connsiteX3" fmla="*/ -297 w 74677"/>
                  <a:gd name="connsiteY3" fmla="*/ 37126 h 74677"/>
                  <a:gd name="connsiteX4" fmla="*/ -297 w 74677"/>
                  <a:gd name="connsiteY4" fmla="*/ 37423 h 74677"/>
                  <a:gd name="connsiteX5" fmla="*/ 36892 w 74677"/>
                  <a:gd name="connsiteY5" fmla="*/ 74613 h 7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677" h="74677">
                    <a:moveTo>
                      <a:pt x="36892" y="74613"/>
                    </a:moveTo>
                    <a:cubicBezTo>
                      <a:pt x="57514" y="74695"/>
                      <a:pt x="74297" y="58044"/>
                      <a:pt x="74379" y="37423"/>
                    </a:cubicBezTo>
                    <a:cubicBezTo>
                      <a:pt x="74461" y="16801"/>
                      <a:pt x="57811" y="18"/>
                      <a:pt x="37189" y="-64"/>
                    </a:cubicBezTo>
                    <a:cubicBezTo>
                      <a:pt x="16568" y="-146"/>
                      <a:pt x="-215" y="16505"/>
                      <a:pt x="-297" y="37126"/>
                    </a:cubicBezTo>
                    <a:cubicBezTo>
                      <a:pt x="-298" y="37225"/>
                      <a:pt x="-298" y="37324"/>
                      <a:pt x="-297" y="37423"/>
                    </a:cubicBezTo>
                    <a:cubicBezTo>
                      <a:pt x="-297" y="57962"/>
                      <a:pt x="16353" y="74613"/>
                      <a:pt x="36892" y="7461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4" name="Freeform: Shape 2673">
                <a:extLst>
                  <a:ext uri="{FF2B5EF4-FFF2-40B4-BE49-F238E27FC236}">
                    <a16:creationId xmlns:a16="http://schemas.microsoft.com/office/drawing/2014/main" id="{DF24AD76-BE65-4D51-90BC-0C90E168AB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7986" y="5966889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5" name="Freeform: Shape 2674">
                <a:extLst>
                  <a:ext uri="{FF2B5EF4-FFF2-40B4-BE49-F238E27FC236}">
                    <a16:creationId xmlns:a16="http://schemas.microsoft.com/office/drawing/2014/main" id="{453D1B07-61E3-4857-A3AC-C9B51AC91A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6398" y="5966443"/>
                <a:ext cx="77949" cy="77949"/>
              </a:xfrm>
              <a:custGeom>
                <a:avLst/>
                <a:gdLst>
                  <a:gd name="connsiteX0" fmla="*/ 38529 w 77949"/>
                  <a:gd name="connsiteY0" fmla="*/ 77885 h 77949"/>
                  <a:gd name="connsiteX1" fmla="*/ 77652 w 77949"/>
                  <a:gd name="connsiteY1" fmla="*/ 39060 h 77949"/>
                  <a:gd name="connsiteX2" fmla="*/ 38826 w 77949"/>
                  <a:gd name="connsiteY2" fmla="*/ -64 h 77949"/>
                  <a:gd name="connsiteX3" fmla="*/ -297 w 77949"/>
                  <a:gd name="connsiteY3" fmla="*/ 38762 h 77949"/>
                  <a:gd name="connsiteX4" fmla="*/ -298 w 77949"/>
                  <a:gd name="connsiteY4" fmla="*/ 38911 h 77949"/>
                  <a:gd name="connsiteX5" fmla="*/ 38528 w 77949"/>
                  <a:gd name="connsiteY5" fmla="*/ 77885 h 7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949" h="77949">
                    <a:moveTo>
                      <a:pt x="38529" y="77885"/>
                    </a:moveTo>
                    <a:cubicBezTo>
                      <a:pt x="60053" y="77968"/>
                      <a:pt x="77570" y="60585"/>
                      <a:pt x="77652" y="39060"/>
                    </a:cubicBezTo>
                    <a:cubicBezTo>
                      <a:pt x="77734" y="17535"/>
                      <a:pt x="60351" y="18"/>
                      <a:pt x="38826" y="-64"/>
                    </a:cubicBezTo>
                    <a:cubicBezTo>
                      <a:pt x="17301" y="-146"/>
                      <a:pt x="-215" y="17237"/>
                      <a:pt x="-297" y="38762"/>
                    </a:cubicBezTo>
                    <a:cubicBezTo>
                      <a:pt x="-297" y="38812"/>
                      <a:pt x="-298" y="38861"/>
                      <a:pt x="-298" y="38911"/>
                    </a:cubicBezTo>
                    <a:cubicBezTo>
                      <a:pt x="-298" y="60378"/>
                      <a:pt x="17061" y="77804"/>
                      <a:pt x="38528" y="7788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6" name="Freeform: Shape 2675">
                <a:extLst>
                  <a:ext uri="{FF2B5EF4-FFF2-40B4-BE49-F238E27FC236}">
                    <a16:creationId xmlns:a16="http://schemas.microsoft.com/office/drawing/2014/main" id="{15B32F49-A947-4DAD-99D0-90ABCB90BA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5703" y="5966592"/>
                <a:ext cx="77354" cy="77354"/>
              </a:xfrm>
              <a:custGeom>
                <a:avLst/>
                <a:gdLst>
                  <a:gd name="connsiteX0" fmla="*/ 38231 w 77354"/>
                  <a:gd name="connsiteY0" fmla="*/ 77290 h 77354"/>
                  <a:gd name="connsiteX1" fmla="*/ 77057 w 77354"/>
                  <a:gd name="connsiteY1" fmla="*/ 38762 h 77354"/>
                  <a:gd name="connsiteX2" fmla="*/ 38528 w 77354"/>
                  <a:gd name="connsiteY2" fmla="*/ -64 h 77354"/>
                  <a:gd name="connsiteX3" fmla="*/ -297 w 77354"/>
                  <a:gd name="connsiteY3" fmla="*/ 38465 h 77354"/>
                  <a:gd name="connsiteX4" fmla="*/ -297 w 77354"/>
                  <a:gd name="connsiteY4" fmla="*/ 38762 h 77354"/>
                  <a:gd name="connsiteX5" fmla="*/ 38231 w 77354"/>
                  <a:gd name="connsiteY5" fmla="*/ 77290 h 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54" h="77354">
                    <a:moveTo>
                      <a:pt x="38231" y="77290"/>
                    </a:moveTo>
                    <a:cubicBezTo>
                      <a:pt x="59592" y="77372"/>
                      <a:pt x="76975" y="60122"/>
                      <a:pt x="77057" y="38762"/>
                    </a:cubicBezTo>
                    <a:cubicBezTo>
                      <a:pt x="77139" y="17401"/>
                      <a:pt x="59889" y="18"/>
                      <a:pt x="38528" y="-64"/>
                    </a:cubicBezTo>
                    <a:cubicBezTo>
                      <a:pt x="17167" y="-146"/>
                      <a:pt x="-216" y="17104"/>
                      <a:pt x="-297" y="38465"/>
                    </a:cubicBezTo>
                    <a:cubicBezTo>
                      <a:pt x="-298" y="38564"/>
                      <a:pt x="-298" y="38663"/>
                      <a:pt x="-297" y="38762"/>
                    </a:cubicBezTo>
                    <a:cubicBezTo>
                      <a:pt x="-297" y="60041"/>
                      <a:pt x="16952" y="77290"/>
                      <a:pt x="38231" y="772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7" name="Freeform: Shape 2676">
                <a:extLst>
                  <a:ext uri="{FF2B5EF4-FFF2-40B4-BE49-F238E27FC236}">
                    <a16:creationId xmlns:a16="http://schemas.microsoft.com/office/drawing/2014/main" id="{E83F33C3-6D0E-4924-B045-CB8DDC871D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6049" y="5967931"/>
                <a:ext cx="74677" cy="74677"/>
              </a:xfrm>
              <a:custGeom>
                <a:avLst/>
                <a:gdLst>
                  <a:gd name="connsiteX0" fmla="*/ 36892 w 74677"/>
                  <a:gd name="connsiteY0" fmla="*/ 74613 h 74677"/>
                  <a:gd name="connsiteX1" fmla="*/ 74379 w 74677"/>
                  <a:gd name="connsiteY1" fmla="*/ 37423 h 74677"/>
                  <a:gd name="connsiteX2" fmla="*/ 37189 w 74677"/>
                  <a:gd name="connsiteY2" fmla="*/ -64 h 74677"/>
                  <a:gd name="connsiteX3" fmla="*/ -297 w 74677"/>
                  <a:gd name="connsiteY3" fmla="*/ 37126 h 74677"/>
                  <a:gd name="connsiteX4" fmla="*/ -297 w 74677"/>
                  <a:gd name="connsiteY4" fmla="*/ 37423 h 74677"/>
                  <a:gd name="connsiteX5" fmla="*/ 36892 w 74677"/>
                  <a:gd name="connsiteY5" fmla="*/ 74613 h 7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677" h="74677">
                    <a:moveTo>
                      <a:pt x="36892" y="74613"/>
                    </a:moveTo>
                    <a:cubicBezTo>
                      <a:pt x="57514" y="74695"/>
                      <a:pt x="74297" y="58044"/>
                      <a:pt x="74379" y="37423"/>
                    </a:cubicBezTo>
                    <a:cubicBezTo>
                      <a:pt x="74461" y="16801"/>
                      <a:pt x="57811" y="18"/>
                      <a:pt x="37189" y="-64"/>
                    </a:cubicBezTo>
                    <a:cubicBezTo>
                      <a:pt x="16568" y="-146"/>
                      <a:pt x="-215" y="16505"/>
                      <a:pt x="-297" y="37126"/>
                    </a:cubicBezTo>
                    <a:cubicBezTo>
                      <a:pt x="-298" y="37225"/>
                      <a:pt x="-298" y="37324"/>
                      <a:pt x="-297" y="37423"/>
                    </a:cubicBezTo>
                    <a:cubicBezTo>
                      <a:pt x="-297" y="57962"/>
                      <a:pt x="16353" y="74613"/>
                      <a:pt x="36892" y="7461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8" name="Freeform: Shape 2677">
                <a:extLst>
                  <a:ext uri="{FF2B5EF4-FFF2-40B4-BE49-F238E27FC236}">
                    <a16:creationId xmlns:a16="http://schemas.microsoft.com/office/drawing/2014/main" id="{4CB0203A-1C1B-4F60-A22E-D1D9285CEE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6395" y="5969418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9" name="Freeform: Shape 2678">
                <a:extLst>
                  <a:ext uri="{FF2B5EF4-FFF2-40B4-BE49-F238E27FC236}">
                    <a16:creationId xmlns:a16="http://schemas.microsoft.com/office/drawing/2014/main" id="{81D3885A-7218-4EB1-A24B-6052979557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7039" y="5971055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6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0" name="Freeform: Shape 2679">
                <a:extLst>
                  <a:ext uri="{FF2B5EF4-FFF2-40B4-BE49-F238E27FC236}">
                    <a16:creationId xmlns:a16="http://schemas.microsoft.com/office/drawing/2014/main" id="{F00455B6-199A-46D1-94EE-FC2777390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7683" y="5972542"/>
                <a:ext cx="65453" cy="65454"/>
              </a:xfrm>
              <a:custGeom>
                <a:avLst/>
                <a:gdLst>
                  <a:gd name="connsiteX0" fmla="*/ 32281 w 65453"/>
                  <a:gd name="connsiteY0" fmla="*/ 65390 h 65454"/>
                  <a:gd name="connsiteX1" fmla="*/ 65156 w 65453"/>
                  <a:gd name="connsiteY1" fmla="*/ 32811 h 65454"/>
                  <a:gd name="connsiteX2" fmla="*/ 32577 w 65453"/>
                  <a:gd name="connsiteY2" fmla="*/ -64 h 65454"/>
                  <a:gd name="connsiteX3" fmla="*/ -298 w 65453"/>
                  <a:gd name="connsiteY3" fmla="*/ 32515 h 65454"/>
                  <a:gd name="connsiteX4" fmla="*/ -298 w 65453"/>
                  <a:gd name="connsiteY4" fmla="*/ 32811 h 65454"/>
                  <a:gd name="connsiteX5" fmla="*/ 32281 w 65453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3" h="65454">
                    <a:moveTo>
                      <a:pt x="32281" y="65390"/>
                    </a:moveTo>
                    <a:cubicBezTo>
                      <a:pt x="50355" y="65472"/>
                      <a:pt x="65074" y="50886"/>
                      <a:pt x="65156" y="32811"/>
                    </a:cubicBezTo>
                    <a:cubicBezTo>
                      <a:pt x="65237" y="14737"/>
                      <a:pt x="50652" y="18"/>
                      <a:pt x="32577" y="-64"/>
                    </a:cubicBezTo>
                    <a:cubicBezTo>
                      <a:pt x="14503" y="-146"/>
                      <a:pt x="-216" y="14440"/>
                      <a:pt x="-298" y="32515"/>
                    </a:cubicBezTo>
                    <a:cubicBezTo>
                      <a:pt x="-298" y="32614"/>
                      <a:pt x="-298" y="32713"/>
                      <a:pt x="-298" y="32811"/>
                    </a:cubicBezTo>
                    <a:cubicBezTo>
                      <a:pt x="-298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1" name="Freeform: Shape 2680">
                <a:extLst>
                  <a:ext uri="{FF2B5EF4-FFF2-40B4-BE49-F238E27FC236}">
                    <a16:creationId xmlns:a16="http://schemas.microsoft.com/office/drawing/2014/main" id="{98E69398-F19B-4AB5-A2EA-2A289AFFF9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8325" y="5974179"/>
                <a:ext cx="62182" cy="62181"/>
              </a:xfrm>
              <a:custGeom>
                <a:avLst/>
                <a:gdLst>
                  <a:gd name="connsiteX0" fmla="*/ 30645 w 62182"/>
                  <a:gd name="connsiteY0" fmla="*/ 62117 h 62181"/>
                  <a:gd name="connsiteX1" fmla="*/ 61884 w 62182"/>
                  <a:gd name="connsiteY1" fmla="*/ 31175 h 62181"/>
                  <a:gd name="connsiteX2" fmla="*/ 30942 w 62182"/>
                  <a:gd name="connsiteY2" fmla="*/ -64 h 62181"/>
                  <a:gd name="connsiteX3" fmla="*/ -297 w 62182"/>
                  <a:gd name="connsiteY3" fmla="*/ 30878 h 62181"/>
                  <a:gd name="connsiteX4" fmla="*/ -297 w 62182"/>
                  <a:gd name="connsiteY4" fmla="*/ 31175 h 62181"/>
                  <a:gd name="connsiteX5" fmla="*/ 30645 w 62182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2" h="62181">
                    <a:moveTo>
                      <a:pt x="30645" y="62117"/>
                    </a:moveTo>
                    <a:cubicBezTo>
                      <a:pt x="47815" y="62199"/>
                      <a:pt x="61802" y="48345"/>
                      <a:pt x="61884" y="31175"/>
                    </a:cubicBezTo>
                    <a:cubicBezTo>
                      <a:pt x="61966" y="14004"/>
                      <a:pt x="48113" y="18"/>
                      <a:pt x="30942" y="-64"/>
                    </a:cubicBezTo>
                    <a:cubicBezTo>
                      <a:pt x="13772" y="-146"/>
                      <a:pt x="-214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7" y="62117"/>
                      <a:pt x="30645" y="6211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2" name="Freeform: Shape 2681">
                <a:extLst>
                  <a:ext uri="{FF2B5EF4-FFF2-40B4-BE49-F238E27FC236}">
                    <a16:creationId xmlns:a16="http://schemas.microsoft.com/office/drawing/2014/main" id="{364BF5DF-AE5E-4F86-889D-8DB5E51C16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975220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3" name="Freeform: Shape 2682">
                <a:extLst>
                  <a:ext uri="{FF2B5EF4-FFF2-40B4-BE49-F238E27FC236}">
                    <a16:creationId xmlns:a16="http://schemas.microsoft.com/office/drawing/2014/main" id="{5012AA85-2F94-4563-9453-BE0A72C700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911" y="5978046"/>
                <a:ext cx="54744" cy="54743"/>
              </a:xfrm>
              <a:custGeom>
                <a:avLst/>
                <a:gdLst>
                  <a:gd name="connsiteX0" fmla="*/ 27074 w 54744"/>
                  <a:gd name="connsiteY0" fmla="*/ 54679 h 54743"/>
                  <a:gd name="connsiteX1" fmla="*/ 54446 w 54744"/>
                  <a:gd name="connsiteY1" fmla="*/ 27308 h 54743"/>
                  <a:gd name="connsiteX2" fmla="*/ 27074 w 54744"/>
                  <a:gd name="connsiteY2" fmla="*/ -64 h 54743"/>
                  <a:gd name="connsiteX3" fmla="*/ -298 w 54744"/>
                  <a:gd name="connsiteY3" fmla="*/ 27308 h 54743"/>
                  <a:gd name="connsiteX4" fmla="*/ 27074 w 54744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4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2" y="-64"/>
                      <a:pt x="27074" y="-64"/>
                    </a:cubicBezTo>
                    <a:cubicBezTo>
                      <a:pt x="11958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4" name="Freeform: Shape 2683">
                <a:extLst>
                  <a:ext uri="{FF2B5EF4-FFF2-40B4-BE49-F238E27FC236}">
                    <a16:creationId xmlns:a16="http://schemas.microsoft.com/office/drawing/2014/main" id="{7684E8B6-DB04-4E12-8DFB-7116F1DF1A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555" y="5979682"/>
                <a:ext cx="51470" cy="51470"/>
              </a:xfrm>
              <a:custGeom>
                <a:avLst/>
                <a:gdLst>
                  <a:gd name="connsiteX0" fmla="*/ 25437 w 51470"/>
                  <a:gd name="connsiteY0" fmla="*/ 51407 h 51470"/>
                  <a:gd name="connsiteX1" fmla="*/ 51172 w 51470"/>
                  <a:gd name="connsiteY1" fmla="*/ 25671 h 51470"/>
                  <a:gd name="connsiteX2" fmla="*/ 25437 w 51470"/>
                  <a:gd name="connsiteY2" fmla="*/ -64 h 51470"/>
                  <a:gd name="connsiteX3" fmla="*/ -298 w 51470"/>
                  <a:gd name="connsiteY3" fmla="*/ 25671 h 51470"/>
                  <a:gd name="connsiteX4" fmla="*/ 25437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7" y="51407"/>
                    </a:moveTo>
                    <a:cubicBezTo>
                      <a:pt x="39650" y="51407"/>
                      <a:pt x="51172" y="39885"/>
                      <a:pt x="51172" y="25671"/>
                    </a:cubicBezTo>
                    <a:cubicBezTo>
                      <a:pt x="51172" y="11458"/>
                      <a:pt x="39650" y="-64"/>
                      <a:pt x="25437" y="-64"/>
                    </a:cubicBezTo>
                    <a:cubicBezTo>
                      <a:pt x="11224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7" y="514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5" name="Freeform: Shape 2684">
                <a:extLst>
                  <a:ext uri="{FF2B5EF4-FFF2-40B4-BE49-F238E27FC236}">
                    <a16:creationId xmlns:a16="http://schemas.microsoft.com/office/drawing/2014/main" id="{F4C953EB-8CE4-4562-8C14-B18180728E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644" y="5981617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0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6" name="Freeform: Shape 2685">
                <a:extLst>
                  <a:ext uri="{FF2B5EF4-FFF2-40B4-BE49-F238E27FC236}">
                    <a16:creationId xmlns:a16="http://schemas.microsoft.com/office/drawing/2014/main" id="{17DC28A7-91A6-498D-90BE-0501B20835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2288" y="5983104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4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7" name="Freeform: Shape 2686">
                <a:extLst>
                  <a:ext uri="{FF2B5EF4-FFF2-40B4-BE49-F238E27FC236}">
                    <a16:creationId xmlns:a16="http://schemas.microsoft.com/office/drawing/2014/main" id="{5F4813AD-6038-4705-A757-A1AC7DCBF0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229" y="5985038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8" name="Freeform: Shape 2687">
                <a:extLst>
                  <a:ext uri="{FF2B5EF4-FFF2-40B4-BE49-F238E27FC236}">
                    <a16:creationId xmlns:a16="http://schemas.microsoft.com/office/drawing/2014/main" id="{5AC11EEC-BE30-4347-86A9-2758719AAF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872" y="5987270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5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9" name="Freeform: Shape 2688">
                <a:extLst>
                  <a:ext uri="{FF2B5EF4-FFF2-40B4-BE49-F238E27FC236}">
                    <a16:creationId xmlns:a16="http://schemas.microsoft.com/office/drawing/2014/main" id="{B6F0E347-2EEF-463D-A8A4-00691F7E8D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988608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0" name="Freeform: Shape 2689">
                <a:extLst>
                  <a:ext uri="{FF2B5EF4-FFF2-40B4-BE49-F238E27FC236}">
                    <a16:creationId xmlns:a16="http://schemas.microsoft.com/office/drawing/2014/main" id="{DB62AD63-2D1A-4DB4-B90A-D9ADF19C3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99054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1" name="Freeform: Shape 2690">
                <a:extLst>
                  <a:ext uri="{FF2B5EF4-FFF2-40B4-BE49-F238E27FC236}">
                    <a16:creationId xmlns:a16="http://schemas.microsoft.com/office/drawing/2014/main" id="{B9E92F7E-2C1C-4F51-AE47-FAD1E517D3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546" y="5992328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2" name="Freeform: Shape 2691">
                <a:extLst>
                  <a:ext uri="{FF2B5EF4-FFF2-40B4-BE49-F238E27FC236}">
                    <a16:creationId xmlns:a16="http://schemas.microsoft.com/office/drawing/2014/main" id="{C6578CCC-618C-4DFA-94B7-A71BA8CFF4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993964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3" name="Freeform: Shape 2692">
                <a:extLst>
                  <a:ext uri="{FF2B5EF4-FFF2-40B4-BE49-F238E27FC236}">
                    <a16:creationId xmlns:a16="http://schemas.microsoft.com/office/drawing/2014/main" id="{997A3FE4-AD30-4213-A182-1C4BA63343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133" y="5996195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4" name="Freeform: Shape 2693">
                <a:extLst>
                  <a:ext uri="{FF2B5EF4-FFF2-40B4-BE49-F238E27FC236}">
                    <a16:creationId xmlns:a16="http://schemas.microsoft.com/office/drawing/2014/main" id="{765F0E59-1AA7-4485-9A00-FB0C02F114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998129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5" name="Freeform: Shape 2694">
                <a:extLst>
                  <a:ext uri="{FF2B5EF4-FFF2-40B4-BE49-F238E27FC236}">
                    <a16:creationId xmlns:a16="http://schemas.microsoft.com/office/drawing/2014/main" id="{89B8E62F-0042-454E-9794-157EEBEE07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866" y="599976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6" name="Freeform: Shape 2695">
                <a:extLst>
                  <a:ext uri="{FF2B5EF4-FFF2-40B4-BE49-F238E27FC236}">
                    <a16:creationId xmlns:a16="http://schemas.microsoft.com/office/drawing/2014/main" id="{EA4AE9D8-D75F-45BF-86E4-0F5E5CBC36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6000631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7" name="Freeform: Shape 2696">
                <a:extLst>
                  <a:ext uri="{FF2B5EF4-FFF2-40B4-BE49-F238E27FC236}">
                    <a16:creationId xmlns:a16="http://schemas.microsoft.com/office/drawing/2014/main" id="{90292C94-FC35-40BC-B799-4E9AE16884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6003335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8" name="Freeform: Shape 2697">
                <a:extLst>
                  <a:ext uri="{FF2B5EF4-FFF2-40B4-BE49-F238E27FC236}">
                    <a16:creationId xmlns:a16="http://schemas.microsoft.com/office/drawing/2014/main" id="{BED13DD0-8DDA-4CD6-A029-1FCC394354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600571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9" name="Freeform: Shape 2698">
                <a:extLst>
                  <a:ext uri="{FF2B5EF4-FFF2-40B4-BE49-F238E27FC236}">
                    <a16:creationId xmlns:a16="http://schemas.microsoft.com/office/drawing/2014/main" id="{8D17DC77-5F39-4A6B-AEC2-BFCC840801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428" y="6122789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0" name="Freeform: Shape 2699">
                <a:extLst>
                  <a:ext uri="{FF2B5EF4-FFF2-40B4-BE49-F238E27FC236}">
                    <a16:creationId xmlns:a16="http://schemas.microsoft.com/office/drawing/2014/main" id="{09AD58C0-3F5D-4945-89DD-DE1F50054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799" y="6121747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0C8AA3B4-FAB2-4CF8-88D5-585EC2D64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870" y="6118923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63A09009-5BA5-4490-A0A8-1E9F33BB02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169" y="6116416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3" name="Freeform: Shape 2702">
                <a:extLst>
                  <a:ext uri="{FF2B5EF4-FFF2-40B4-BE49-F238E27FC236}">
                    <a16:creationId xmlns:a16="http://schemas.microsoft.com/office/drawing/2014/main" id="{C28E12E5-B04F-4CF8-A874-F4A8D82E04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168" y="6115499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4" name="Freeform: Shape 2703">
                <a:extLst>
                  <a:ext uri="{FF2B5EF4-FFF2-40B4-BE49-F238E27FC236}">
                    <a16:creationId xmlns:a16="http://schemas.microsoft.com/office/drawing/2014/main" id="{DC232017-DE90-4604-8B52-3AC3A74CBF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539" y="6113864"/>
                <a:ext cx="21123" cy="21123"/>
              </a:xfrm>
              <a:custGeom>
                <a:avLst/>
                <a:gdLst>
                  <a:gd name="connsiteX0" fmla="*/ 10264 w 21123"/>
                  <a:gd name="connsiteY0" fmla="*/ 21059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59"/>
                    </a:moveTo>
                    <a:cubicBezTo>
                      <a:pt x="16097" y="21059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5" name="Freeform: Shape 2704">
                <a:extLst>
                  <a:ext uri="{FF2B5EF4-FFF2-40B4-BE49-F238E27FC236}">
                    <a16:creationId xmlns:a16="http://schemas.microsoft.com/office/drawing/2014/main" id="{1F17C630-F091-48AE-9E71-E34F8DE7BE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612" y="6111929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1AA5228A-08E4-4064-A610-C8CC9647CB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965" y="6108823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9 h 29752"/>
                  <a:gd name="connsiteX5" fmla="*/ 13852 w 29752"/>
                  <a:gd name="connsiteY5" fmla="*/ 29671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1"/>
                      <a:pt x="29036" y="23744"/>
                      <a:pt x="29436" y="15538"/>
                    </a:cubicBezTo>
                    <a:cubicBezTo>
                      <a:pt x="29837" y="7332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5"/>
                      <a:pt x="-280" y="15539"/>
                    </a:cubicBezTo>
                    <a:cubicBezTo>
                      <a:pt x="94" y="23184"/>
                      <a:pt x="6207" y="29297"/>
                      <a:pt x="13852" y="296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7" name="Freeform: Shape 2706">
                <a:extLst>
                  <a:ext uri="{FF2B5EF4-FFF2-40B4-BE49-F238E27FC236}">
                    <a16:creationId xmlns:a16="http://schemas.microsoft.com/office/drawing/2014/main" id="{C21A9428-C752-4465-B855-72196A1EA4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3056" y="6108211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FF24E72B-6B03-4A6F-93D8-B302CD9078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0427" y="6106575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9" name="Freeform: Shape 2708">
                <a:extLst>
                  <a:ext uri="{FF2B5EF4-FFF2-40B4-BE49-F238E27FC236}">
                    <a16:creationId xmlns:a16="http://schemas.microsoft.com/office/drawing/2014/main" id="{07E770C7-16A2-4AF7-9CBC-7CB8D72B48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352" y="6104641"/>
                <a:ext cx="39569" cy="39569"/>
              </a:xfrm>
              <a:custGeom>
                <a:avLst/>
                <a:gdLst>
                  <a:gd name="connsiteX0" fmla="*/ 19487 w 39569"/>
                  <a:gd name="connsiteY0" fmla="*/ 39505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5"/>
                    </a:moveTo>
                    <a:cubicBezTo>
                      <a:pt x="30414" y="39505"/>
                      <a:pt x="39272" y="30647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72928342-4952-4688-90F5-E441EF6007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723" y="6103004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7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26F3B295-0420-4F97-AB8E-C9650D3F5A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2094" y="6101368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2" name="Freeform: Shape 2711">
                <a:extLst>
                  <a:ext uri="{FF2B5EF4-FFF2-40B4-BE49-F238E27FC236}">
                    <a16:creationId xmlns:a16="http://schemas.microsoft.com/office/drawing/2014/main" id="{D33EDF94-A761-449A-BC9C-9B9D73E5F6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9167" y="6099137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92B873C3-732E-4809-85EC-90A27EEAB6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6538" y="6097500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35AD5206-F8B0-42DE-8492-D9980FA171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3909" y="6096013"/>
                <a:ext cx="56826" cy="56825"/>
              </a:xfrm>
              <a:custGeom>
                <a:avLst/>
                <a:gdLst>
                  <a:gd name="connsiteX0" fmla="*/ 27966 w 56826"/>
                  <a:gd name="connsiteY0" fmla="*/ 56762 h 56825"/>
                  <a:gd name="connsiteX1" fmla="*/ 56528 w 56826"/>
                  <a:gd name="connsiteY1" fmla="*/ 28498 h 56825"/>
                  <a:gd name="connsiteX2" fmla="*/ 28264 w 56826"/>
                  <a:gd name="connsiteY2" fmla="*/ -64 h 56825"/>
                  <a:gd name="connsiteX3" fmla="*/ -297 w 56826"/>
                  <a:gd name="connsiteY3" fmla="*/ 28200 h 56825"/>
                  <a:gd name="connsiteX4" fmla="*/ -298 w 56826"/>
                  <a:gd name="connsiteY4" fmla="*/ 28348 h 56825"/>
                  <a:gd name="connsiteX5" fmla="*/ 27966 w 56826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6" h="56825">
                    <a:moveTo>
                      <a:pt x="27966" y="56762"/>
                    </a:moveTo>
                    <a:cubicBezTo>
                      <a:pt x="43658" y="56844"/>
                      <a:pt x="56446" y="44190"/>
                      <a:pt x="56528" y="28498"/>
                    </a:cubicBezTo>
                    <a:cubicBezTo>
                      <a:pt x="56610" y="12806"/>
                      <a:pt x="43956" y="19"/>
                      <a:pt x="28264" y="-64"/>
                    </a:cubicBezTo>
                    <a:cubicBezTo>
                      <a:pt x="12573" y="-146"/>
                      <a:pt x="-215" y="12508"/>
                      <a:pt x="-297" y="28200"/>
                    </a:cubicBezTo>
                    <a:cubicBezTo>
                      <a:pt x="-298" y="28250"/>
                      <a:pt x="-298" y="28299"/>
                      <a:pt x="-298" y="28348"/>
                    </a:cubicBezTo>
                    <a:cubicBezTo>
                      <a:pt x="-298" y="43983"/>
                      <a:pt x="12332" y="56680"/>
                      <a:pt x="27966" y="567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5" name="Freeform: Shape 2714">
                <a:extLst>
                  <a:ext uri="{FF2B5EF4-FFF2-40B4-BE49-F238E27FC236}">
                    <a16:creationId xmlns:a16="http://schemas.microsoft.com/office/drawing/2014/main" id="{707DBC8E-7338-456B-81B5-E6C0C9B561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1429" y="6095268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6" name="Freeform: Shape 2715">
                <a:extLst>
                  <a:ext uri="{FF2B5EF4-FFF2-40B4-BE49-F238E27FC236}">
                    <a16:creationId xmlns:a16="http://schemas.microsoft.com/office/drawing/2014/main" id="{A99404ED-2D6C-4AEB-A0E1-2E761BBFE5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8502" y="6092739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7" name="Freeform: Shape 2716">
                <a:extLst>
                  <a:ext uri="{FF2B5EF4-FFF2-40B4-BE49-F238E27FC236}">
                    <a16:creationId xmlns:a16="http://schemas.microsoft.com/office/drawing/2014/main" id="{AE9380BC-10A3-4F31-8DAA-3F581D1E32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5873" y="6091401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8" name="Freeform: Shape 2717">
                <a:extLst>
                  <a:ext uri="{FF2B5EF4-FFF2-40B4-BE49-F238E27FC236}">
                    <a16:creationId xmlns:a16="http://schemas.microsoft.com/office/drawing/2014/main" id="{89F8FD15-7D27-447A-992C-BE0E97C577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3542" y="6089765"/>
                <a:ext cx="69321" cy="69321"/>
              </a:xfrm>
              <a:custGeom>
                <a:avLst/>
                <a:gdLst>
                  <a:gd name="connsiteX0" fmla="*/ 34363 w 69321"/>
                  <a:gd name="connsiteY0" fmla="*/ 69257 h 69321"/>
                  <a:gd name="connsiteX1" fmla="*/ 69024 w 69321"/>
                  <a:gd name="connsiteY1" fmla="*/ 34597 h 69321"/>
                  <a:gd name="connsiteX2" fmla="*/ 34363 w 69321"/>
                  <a:gd name="connsiteY2" fmla="*/ -64 h 69321"/>
                  <a:gd name="connsiteX3" fmla="*/ -298 w 69321"/>
                  <a:gd name="connsiteY3" fmla="*/ 34597 h 69321"/>
                  <a:gd name="connsiteX4" fmla="*/ 34363 w 69321"/>
                  <a:gd name="connsiteY4" fmla="*/ 69257 h 6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321" h="69321">
                    <a:moveTo>
                      <a:pt x="34363" y="69257"/>
                    </a:moveTo>
                    <a:cubicBezTo>
                      <a:pt x="53506" y="69257"/>
                      <a:pt x="69024" y="53739"/>
                      <a:pt x="69024" y="34597"/>
                    </a:cubicBezTo>
                    <a:cubicBezTo>
                      <a:pt x="69024" y="15454"/>
                      <a:pt x="53505" y="-64"/>
                      <a:pt x="34363" y="-64"/>
                    </a:cubicBezTo>
                    <a:cubicBezTo>
                      <a:pt x="15220" y="-64"/>
                      <a:pt x="-298" y="15454"/>
                      <a:pt x="-298" y="34597"/>
                    </a:cubicBezTo>
                    <a:cubicBezTo>
                      <a:pt x="-298" y="53739"/>
                      <a:pt x="15221" y="69257"/>
                      <a:pt x="34363" y="6925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9" name="Freeform: Shape 2718">
                <a:extLst>
                  <a:ext uri="{FF2B5EF4-FFF2-40B4-BE49-F238E27FC236}">
                    <a16:creationId xmlns:a16="http://schemas.microsoft.com/office/drawing/2014/main" id="{3CCBF413-9FA3-4890-86A6-8ABD4F0E2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1359" y="6088426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0" name="Freeform: Shape 2719">
                <a:extLst>
                  <a:ext uri="{FF2B5EF4-FFF2-40B4-BE49-F238E27FC236}">
                    <a16:creationId xmlns:a16="http://schemas.microsoft.com/office/drawing/2014/main" id="{338AF6BF-03A3-4556-B171-D171A337CC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9623" y="6087831"/>
                <a:ext cx="73189" cy="73189"/>
              </a:xfrm>
              <a:custGeom>
                <a:avLst/>
                <a:gdLst>
                  <a:gd name="connsiteX0" fmla="*/ 36297 w 73189"/>
                  <a:gd name="connsiteY0" fmla="*/ 73125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5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5"/>
                    </a:moveTo>
                    <a:cubicBezTo>
                      <a:pt x="56507" y="73125"/>
                      <a:pt x="72891" y="56741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1" name="Freeform: Shape 2720">
                <a:extLst>
                  <a:ext uri="{FF2B5EF4-FFF2-40B4-BE49-F238E27FC236}">
                    <a16:creationId xmlns:a16="http://schemas.microsoft.com/office/drawing/2014/main" id="{C18B0A4D-F1CA-4238-8B67-B5CD0D345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8332" y="6087235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2" name="Freeform: Shape 2721">
                <a:extLst>
                  <a:ext uri="{FF2B5EF4-FFF2-40B4-BE49-F238E27FC236}">
                    <a16:creationId xmlns:a16="http://schemas.microsoft.com/office/drawing/2014/main" id="{B87E299C-5B37-4038-B42B-466ED4AED6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7339" y="6087235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3" name="Freeform: Shape 2722">
                <a:extLst>
                  <a:ext uri="{FF2B5EF4-FFF2-40B4-BE49-F238E27FC236}">
                    <a16:creationId xmlns:a16="http://schemas.microsoft.com/office/drawing/2014/main" id="{2CBCCFF8-D0FD-481B-BC18-E182153637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7388" y="6088426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4" name="Freeform: Shape 2723">
                <a:extLst>
                  <a:ext uri="{FF2B5EF4-FFF2-40B4-BE49-F238E27FC236}">
                    <a16:creationId xmlns:a16="http://schemas.microsoft.com/office/drawing/2014/main" id="{64E22FAA-13E7-46B7-B3E9-85F94A7B2C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7288" y="6089467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5" name="Freeform: Shape 2724">
                <a:extLst>
                  <a:ext uri="{FF2B5EF4-FFF2-40B4-BE49-F238E27FC236}">
                    <a16:creationId xmlns:a16="http://schemas.microsoft.com/office/drawing/2014/main" id="{3D8B1B80-CD83-4AF8-AF49-EA4E52709E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7634" y="6090805"/>
                <a:ext cx="67239" cy="67239"/>
              </a:xfrm>
              <a:custGeom>
                <a:avLst/>
                <a:gdLst>
                  <a:gd name="connsiteX0" fmla="*/ 33322 w 67239"/>
                  <a:gd name="connsiteY0" fmla="*/ 67175 h 67239"/>
                  <a:gd name="connsiteX1" fmla="*/ 66942 w 67239"/>
                  <a:gd name="connsiteY1" fmla="*/ 33556 h 67239"/>
                  <a:gd name="connsiteX2" fmla="*/ 33322 w 67239"/>
                  <a:gd name="connsiteY2" fmla="*/ -64 h 67239"/>
                  <a:gd name="connsiteX3" fmla="*/ -298 w 67239"/>
                  <a:gd name="connsiteY3" fmla="*/ 33556 h 67239"/>
                  <a:gd name="connsiteX4" fmla="*/ 33322 w 67239"/>
                  <a:gd name="connsiteY4" fmla="*/ 67175 h 6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239" h="67239">
                    <a:moveTo>
                      <a:pt x="33322" y="67175"/>
                    </a:moveTo>
                    <a:cubicBezTo>
                      <a:pt x="51890" y="67175"/>
                      <a:pt x="66942" y="52123"/>
                      <a:pt x="66942" y="33556"/>
                    </a:cubicBezTo>
                    <a:cubicBezTo>
                      <a:pt x="66942" y="14988"/>
                      <a:pt x="51890" y="-64"/>
                      <a:pt x="33322" y="-64"/>
                    </a:cubicBezTo>
                    <a:cubicBezTo>
                      <a:pt x="14754" y="-64"/>
                      <a:pt x="-298" y="14988"/>
                      <a:pt x="-298" y="33556"/>
                    </a:cubicBezTo>
                    <a:cubicBezTo>
                      <a:pt x="-216" y="52089"/>
                      <a:pt x="14788" y="67094"/>
                      <a:pt x="33322" y="6717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6" name="Freeform: Shape 2725">
                <a:extLst>
                  <a:ext uri="{FF2B5EF4-FFF2-40B4-BE49-F238E27FC236}">
                    <a16:creationId xmlns:a16="http://schemas.microsoft.com/office/drawing/2014/main" id="{13CB563F-8A11-406B-83D7-C5D62876ED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8277" y="6092442"/>
                <a:ext cx="63967" cy="63966"/>
              </a:xfrm>
              <a:custGeom>
                <a:avLst/>
                <a:gdLst>
                  <a:gd name="connsiteX0" fmla="*/ 31686 w 63967"/>
                  <a:gd name="connsiteY0" fmla="*/ 63902 h 63966"/>
                  <a:gd name="connsiteX1" fmla="*/ 63669 w 63967"/>
                  <a:gd name="connsiteY1" fmla="*/ 31919 h 63966"/>
                  <a:gd name="connsiteX2" fmla="*/ 31686 w 63967"/>
                  <a:gd name="connsiteY2" fmla="*/ -64 h 63966"/>
                  <a:gd name="connsiteX3" fmla="*/ -298 w 63967"/>
                  <a:gd name="connsiteY3" fmla="*/ 31919 h 63966"/>
                  <a:gd name="connsiteX4" fmla="*/ 31686 w 63967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7" h="63966">
                    <a:moveTo>
                      <a:pt x="31686" y="63902"/>
                    </a:moveTo>
                    <a:cubicBezTo>
                      <a:pt x="49350" y="63902"/>
                      <a:pt x="63669" y="49583"/>
                      <a:pt x="63669" y="31919"/>
                    </a:cubicBezTo>
                    <a:cubicBezTo>
                      <a:pt x="63669" y="14255"/>
                      <a:pt x="49350" y="-64"/>
                      <a:pt x="31686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5" y="63821"/>
                      <a:pt x="31686" y="639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7" name="Freeform: Shape 2726">
                <a:extLst>
                  <a:ext uri="{FF2B5EF4-FFF2-40B4-BE49-F238E27FC236}">
                    <a16:creationId xmlns:a16="http://schemas.microsoft.com/office/drawing/2014/main" id="{984BC67A-26DF-49A3-90A2-03D501FB2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9516" y="6095268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8" name="Freeform: Shape 2727">
                <a:extLst>
                  <a:ext uri="{FF2B5EF4-FFF2-40B4-BE49-F238E27FC236}">
                    <a16:creationId xmlns:a16="http://schemas.microsoft.com/office/drawing/2014/main" id="{69A1F9DD-1E19-4962-9DED-9DBEA6C69F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9565" y="6095715"/>
                <a:ext cx="57420" cy="57420"/>
              </a:xfrm>
              <a:custGeom>
                <a:avLst/>
                <a:gdLst>
                  <a:gd name="connsiteX0" fmla="*/ 28413 w 57420"/>
                  <a:gd name="connsiteY0" fmla="*/ 57357 h 57420"/>
                  <a:gd name="connsiteX1" fmla="*/ 57123 w 57420"/>
                  <a:gd name="connsiteY1" fmla="*/ 28646 h 57420"/>
                  <a:gd name="connsiteX2" fmla="*/ 28413 w 57420"/>
                  <a:gd name="connsiteY2" fmla="*/ -64 h 57420"/>
                  <a:gd name="connsiteX3" fmla="*/ -298 w 57420"/>
                  <a:gd name="connsiteY3" fmla="*/ 28646 h 57420"/>
                  <a:gd name="connsiteX4" fmla="*/ 28413 w 57420"/>
                  <a:gd name="connsiteY4" fmla="*/ 57357 h 5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20" h="57420">
                    <a:moveTo>
                      <a:pt x="28413" y="57357"/>
                    </a:moveTo>
                    <a:cubicBezTo>
                      <a:pt x="44269" y="57357"/>
                      <a:pt x="57123" y="44502"/>
                      <a:pt x="57123" y="28646"/>
                    </a:cubicBezTo>
                    <a:cubicBezTo>
                      <a:pt x="57123" y="12790"/>
                      <a:pt x="44269" y="-64"/>
                      <a:pt x="28413" y="-64"/>
                    </a:cubicBezTo>
                    <a:cubicBezTo>
                      <a:pt x="12556" y="-64"/>
                      <a:pt x="-298" y="12790"/>
                      <a:pt x="-298" y="28646"/>
                    </a:cubicBezTo>
                    <a:cubicBezTo>
                      <a:pt x="-298" y="44503"/>
                      <a:pt x="12556" y="57357"/>
                      <a:pt x="28413" y="5735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9" name="Freeform: Shape 2728">
                <a:extLst>
                  <a:ext uri="{FF2B5EF4-FFF2-40B4-BE49-F238E27FC236}">
                    <a16:creationId xmlns:a16="http://schemas.microsoft.com/office/drawing/2014/main" id="{4599C0E4-E6B7-4698-894F-8D3FB2D97F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0655" y="6097500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5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0" name="Freeform: Shape 2729">
                <a:extLst>
                  <a:ext uri="{FF2B5EF4-FFF2-40B4-BE49-F238E27FC236}">
                    <a16:creationId xmlns:a16="http://schemas.microsoft.com/office/drawing/2014/main" id="{4A6C5684-75BE-4495-984B-59E8EE1608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1298" y="6099137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3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9" y="50298"/>
                      <a:pt x="49901" y="39109"/>
                      <a:pt x="49983" y="25225"/>
                    </a:cubicBezTo>
                    <a:cubicBezTo>
                      <a:pt x="50064" y="11340"/>
                      <a:pt x="38876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6" y="50134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1" name="Freeform: Shape 2730">
                <a:extLst>
                  <a:ext uri="{FF2B5EF4-FFF2-40B4-BE49-F238E27FC236}">
                    <a16:creationId xmlns:a16="http://schemas.microsoft.com/office/drawing/2014/main" id="{9D29D99E-28F3-4BF4-9D64-71B28DCAAA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941" y="6100773"/>
                <a:ext cx="47008" cy="47007"/>
              </a:xfrm>
              <a:custGeom>
                <a:avLst/>
                <a:gdLst>
                  <a:gd name="connsiteX0" fmla="*/ 23058 w 47008"/>
                  <a:gd name="connsiteY0" fmla="*/ 46943 h 47007"/>
                  <a:gd name="connsiteX1" fmla="*/ 46710 w 47008"/>
                  <a:gd name="connsiteY1" fmla="*/ 23588 h 47007"/>
                  <a:gd name="connsiteX2" fmla="*/ 23355 w 47008"/>
                  <a:gd name="connsiteY2" fmla="*/ -64 h 47007"/>
                  <a:gd name="connsiteX3" fmla="*/ -297 w 47008"/>
                  <a:gd name="connsiteY3" fmla="*/ 23292 h 47007"/>
                  <a:gd name="connsiteX4" fmla="*/ -297 w 47008"/>
                  <a:gd name="connsiteY4" fmla="*/ 23588 h 47007"/>
                  <a:gd name="connsiteX5" fmla="*/ 23058 w 47008"/>
                  <a:gd name="connsiteY5" fmla="*/ 46943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8" h="47007">
                    <a:moveTo>
                      <a:pt x="23058" y="46943"/>
                    </a:moveTo>
                    <a:cubicBezTo>
                      <a:pt x="36039" y="47025"/>
                      <a:pt x="46628" y="36569"/>
                      <a:pt x="46710" y="23588"/>
                    </a:cubicBezTo>
                    <a:cubicBezTo>
                      <a:pt x="46792" y="10608"/>
                      <a:pt x="36336" y="18"/>
                      <a:pt x="23355" y="-64"/>
                    </a:cubicBezTo>
                    <a:cubicBezTo>
                      <a:pt x="10374" y="-145"/>
                      <a:pt x="-214" y="10311"/>
                      <a:pt x="-297" y="23292"/>
                    </a:cubicBezTo>
                    <a:cubicBezTo>
                      <a:pt x="-298" y="23391"/>
                      <a:pt x="-298" y="23490"/>
                      <a:pt x="-297" y="23588"/>
                    </a:cubicBezTo>
                    <a:cubicBezTo>
                      <a:pt x="-297" y="36487"/>
                      <a:pt x="10160" y="46943"/>
                      <a:pt x="23058" y="469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2" name="Freeform: Shape 2731">
                <a:extLst>
                  <a:ext uri="{FF2B5EF4-FFF2-40B4-BE49-F238E27FC236}">
                    <a16:creationId xmlns:a16="http://schemas.microsoft.com/office/drawing/2014/main" id="{299849ED-18AF-4AE3-A5E7-61DB656D46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2585" y="6102410"/>
                <a:ext cx="43735" cy="43734"/>
              </a:xfrm>
              <a:custGeom>
                <a:avLst/>
                <a:gdLst>
                  <a:gd name="connsiteX0" fmla="*/ 21422 w 43735"/>
                  <a:gd name="connsiteY0" fmla="*/ 43670 h 43734"/>
                  <a:gd name="connsiteX1" fmla="*/ 43437 w 43735"/>
                  <a:gd name="connsiteY1" fmla="*/ 21952 h 43734"/>
                  <a:gd name="connsiteX2" fmla="*/ 21718 w 43735"/>
                  <a:gd name="connsiteY2" fmla="*/ -64 h 43734"/>
                  <a:gd name="connsiteX3" fmla="*/ -297 w 43735"/>
                  <a:gd name="connsiteY3" fmla="*/ 21655 h 43734"/>
                  <a:gd name="connsiteX4" fmla="*/ -297 w 43735"/>
                  <a:gd name="connsiteY4" fmla="*/ 21952 h 43734"/>
                  <a:gd name="connsiteX5" fmla="*/ 21422 w 43735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4">
                    <a:moveTo>
                      <a:pt x="21422" y="43670"/>
                    </a:moveTo>
                    <a:cubicBezTo>
                      <a:pt x="33499" y="43752"/>
                      <a:pt x="43356" y="34028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0"/>
                      <a:pt x="21422" y="43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3" name="Freeform: Shape 2732">
                <a:extLst>
                  <a:ext uri="{FF2B5EF4-FFF2-40B4-BE49-F238E27FC236}">
                    <a16:creationId xmlns:a16="http://schemas.microsoft.com/office/drawing/2014/main" id="{FAF0A576-AE36-4E67-942F-5265419FC9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527" y="6104641"/>
                <a:ext cx="39570" cy="39569"/>
              </a:xfrm>
              <a:custGeom>
                <a:avLst/>
                <a:gdLst>
                  <a:gd name="connsiteX0" fmla="*/ 19487 w 39570"/>
                  <a:gd name="connsiteY0" fmla="*/ 39505 h 39569"/>
                  <a:gd name="connsiteX1" fmla="*/ 39273 w 39570"/>
                  <a:gd name="connsiteY1" fmla="*/ 19721 h 39569"/>
                  <a:gd name="connsiteX2" fmla="*/ 19487 w 39570"/>
                  <a:gd name="connsiteY2" fmla="*/ -64 h 39569"/>
                  <a:gd name="connsiteX3" fmla="*/ -298 w 39570"/>
                  <a:gd name="connsiteY3" fmla="*/ 19721 h 39569"/>
                  <a:gd name="connsiteX4" fmla="*/ 19487 w 39570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70" h="39569">
                    <a:moveTo>
                      <a:pt x="19487" y="39505"/>
                    </a:moveTo>
                    <a:cubicBezTo>
                      <a:pt x="30415" y="39505"/>
                      <a:pt x="39273" y="30647"/>
                      <a:pt x="39273" y="19721"/>
                    </a:cubicBezTo>
                    <a:cubicBezTo>
                      <a:pt x="39273" y="8794"/>
                      <a:pt x="30415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4" name="Freeform: Shape 2733">
                <a:extLst>
                  <a:ext uri="{FF2B5EF4-FFF2-40B4-BE49-F238E27FC236}">
                    <a16:creationId xmlns:a16="http://schemas.microsoft.com/office/drawing/2014/main" id="{871E7B13-E7F3-4534-91E4-FE84D188C3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4172" y="6106872"/>
                <a:ext cx="36296" cy="36297"/>
              </a:xfrm>
              <a:custGeom>
                <a:avLst/>
                <a:gdLst>
                  <a:gd name="connsiteX0" fmla="*/ 17850 w 36296"/>
                  <a:gd name="connsiteY0" fmla="*/ 36233 h 36297"/>
                  <a:gd name="connsiteX1" fmla="*/ 35999 w 36296"/>
                  <a:gd name="connsiteY1" fmla="*/ 18085 h 36297"/>
                  <a:gd name="connsiteX2" fmla="*/ 17850 w 36296"/>
                  <a:gd name="connsiteY2" fmla="*/ -64 h 36297"/>
                  <a:gd name="connsiteX3" fmla="*/ -298 w 36296"/>
                  <a:gd name="connsiteY3" fmla="*/ 18085 h 36297"/>
                  <a:gd name="connsiteX4" fmla="*/ 17850 w 36296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97">
                    <a:moveTo>
                      <a:pt x="17850" y="36233"/>
                    </a:moveTo>
                    <a:cubicBezTo>
                      <a:pt x="27873" y="36233"/>
                      <a:pt x="35999" y="28108"/>
                      <a:pt x="35999" y="18085"/>
                    </a:cubicBezTo>
                    <a:cubicBezTo>
                      <a:pt x="35999" y="8061"/>
                      <a:pt x="27873" y="-64"/>
                      <a:pt x="17850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0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5" name="Freeform: Shape 2734">
                <a:extLst>
                  <a:ext uri="{FF2B5EF4-FFF2-40B4-BE49-F238E27FC236}">
                    <a16:creationId xmlns:a16="http://schemas.microsoft.com/office/drawing/2014/main" id="{AD478DAD-F0B1-49C5-B637-85ADD18B18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5260" y="6108211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299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0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6" name="Freeform: Shape 2735">
                <a:extLst>
                  <a:ext uri="{FF2B5EF4-FFF2-40B4-BE49-F238E27FC236}">
                    <a16:creationId xmlns:a16="http://schemas.microsoft.com/office/drawing/2014/main" id="{9F4DB1FA-553C-47A5-A812-F09D750C1C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610910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7" name="Freeform: Shape 2736">
                <a:extLst>
                  <a:ext uri="{FF2B5EF4-FFF2-40B4-BE49-F238E27FC236}">
                    <a16:creationId xmlns:a16="http://schemas.microsoft.com/office/drawing/2014/main" id="{A2D407EF-9733-41EA-9761-2B7DC4BE8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846" y="6111929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8" name="Freeform: Shape 2737">
                <a:extLst>
                  <a:ext uri="{FF2B5EF4-FFF2-40B4-BE49-F238E27FC236}">
                    <a16:creationId xmlns:a16="http://schemas.microsoft.com/office/drawing/2014/main" id="{5E1A0ECC-E0F3-4970-9E59-D84F406481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489" y="6113565"/>
                <a:ext cx="21718" cy="21719"/>
              </a:xfrm>
              <a:custGeom>
                <a:avLst/>
                <a:gdLst>
                  <a:gd name="connsiteX0" fmla="*/ 10561 w 21718"/>
                  <a:gd name="connsiteY0" fmla="*/ 21655 h 21719"/>
                  <a:gd name="connsiteX1" fmla="*/ 21421 w 21718"/>
                  <a:gd name="connsiteY1" fmla="*/ 10796 h 21719"/>
                  <a:gd name="connsiteX2" fmla="*/ 10561 w 21718"/>
                  <a:gd name="connsiteY2" fmla="*/ -64 h 21719"/>
                  <a:gd name="connsiteX3" fmla="*/ -298 w 21718"/>
                  <a:gd name="connsiteY3" fmla="*/ 10796 h 21719"/>
                  <a:gd name="connsiteX4" fmla="*/ 10561 w 21718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9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9" name="Freeform: Shape 2738">
                <a:extLst>
                  <a:ext uri="{FF2B5EF4-FFF2-40B4-BE49-F238E27FC236}">
                    <a16:creationId xmlns:a16="http://schemas.microsoft.com/office/drawing/2014/main" id="{8D0DD782-46D7-4DED-A517-C4FF7CBF0A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431" y="6115499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0" name="Freeform: Shape 2739">
                <a:extLst>
                  <a:ext uri="{FF2B5EF4-FFF2-40B4-BE49-F238E27FC236}">
                    <a16:creationId xmlns:a16="http://schemas.microsoft.com/office/drawing/2014/main" id="{1E77FC42-58FA-4E90-8428-F56B097A50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8926" y="6116839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1" name="Freeform: Shape 2740">
                <a:extLst>
                  <a:ext uri="{FF2B5EF4-FFF2-40B4-BE49-F238E27FC236}">
                    <a16:creationId xmlns:a16="http://schemas.microsoft.com/office/drawing/2014/main" id="{209A33AD-FC70-4749-B53C-B7B3C89F83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866" y="6118774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2" name="Freeform: Shape 2741">
                <a:extLst>
                  <a:ext uri="{FF2B5EF4-FFF2-40B4-BE49-F238E27FC236}">
                    <a16:creationId xmlns:a16="http://schemas.microsoft.com/office/drawing/2014/main" id="{E87C97F0-F271-4150-AFD5-E3EC4581C5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806" y="6120858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3" name="Freeform: Shape 2742">
                <a:extLst>
                  <a:ext uri="{FF2B5EF4-FFF2-40B4-BE49-F238E27FC236}">
                    <a16:creationId xmlns:a16="http://schemas.microsoft.com/office/drawing/2014/main" id="{1C4FB956-DC57-45E9-8731-AC38D4EE3E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6122342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4" name="Freeform: Shape 2743">
                <a:extLst>
                  <a:ext uri="{FF2B5EF4-FFF2-40B4-BE49-F238E27FC236}">
                    <a16:creationId xmlns:a16="http://schemas.microsoft.com/office/drawing/2014/main" id="{6F355957-E0AA-4B08-82BD-458278F958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6124723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5" name="Freeform: Shape 2744">
                <a:extLst>
                  <a:ext uri="{FF2B5EF4-FFF2-40B4-BE49-F238E27FC236}">
                    <a16:creationId xmlns:a16="http://schemas.microsoft.com/office/drawing/2014/main" id="{1C3EF171-6D29-46C3-8D97-BADC2A286A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726" y="6242094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6" name="Freeform: Shape 2745">
                <a:extLst>
                  <a:ext uri="{FF2B5EF4-FFF2-40B4-BE49-F238E27FC236}">
                    <a16:creationId xmlns:a16="http://schemas.microsoft.com/office/drawing/2014/main" id="{4C5EFC22-0D5C-4C55-AC3F-3D71E8E4C4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799" y="6240755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7" name="Freeform: Shape 2746">
                <a:extLst>
                  <a:ext uri="{FF2B5EF4-FFF2-40B4-BE49-F238E27FC236}">
                    <a16:creationId xmlns:a16="http://schemas.microsoft.com/office/drawing/2014/main" id="{A55E631E-CDE4-480E-8D0A-BC63C90F2E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0170" y="6239238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1 h 9103"/>
                  <a:gd name="connsiteX2" fmla="*/ 3822 w 9967"/>
                  <a:gd name="connsiteY2" fmla="*/ 11 h 9103"/>
                  <a:gd name="connsiteX3" fmla="*/ -298 w 9967"/>
                  <a:gd name="connsiteY3" fmla="*/ 4131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5"/>
                      <a:pt x="9669" y="4131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1"/>
                    </a:cubicBezTo>
                    <a:cubicBezTo>
                      <a:pt x="-298" y="6842"/>
                      <a:pt x="1900" y="9039"/>
                      <a:pt x="4611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8" name="Freeform: Shape 2747">
                <a:extLst>
                  <a:ext uri="{FF2B5EF4-FFF2-40B4-BE49-F238E27FC236}">
                    <a16:creationId xmlns:a16="http://schemas.microsoft.com/office/drawing/2014/main" id="{A2B2C2B9-7B44-42B8-A73A-6657C59CD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539" y="6236591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9" name="Freeform: Shape 2748">
                <a:extLst>
                  <a:ext uri="{FF2B5EF4-FFF2-40B4-BE49-F238E27FC236}">
                    <a16:creationId xmlns:a16="http://schemas.microsoft.com/office/drawing/2014/main" id="{8915C501-8B43-46B5-8745-2C4DDDA163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613" y="6234805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0" name="Freeform: Shape 2749">
                <a:extLst>
                  <a:ext uri="{FF2B5EF4-FFF2-40B4-BE49-F238E27FC236}">
                    <a16:creationId xmlns:a16="http://schemas.microsoft.com/office/drawing/2014/main" id="{F94DBBFD-7A01-4A8C-8E86-CDB77E4D7B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836" y="6233168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1" name="Freeform: Shape 2750">
                <a:extLst>
                  <a:ext uri="{FF2B5EF4-FFF2-40B4-BE49-F238E27FC236}">
                    <a16:creationId xmlns:a16="http://schemas.microsoft.com/office/drawing/2014/main" id="{B9673BDA-7A66-43C6-87AD-0D06CF5EB7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910" y="623123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2" name="Freeform: Shape 2751">
                <a:extLst>
                  <a:ext uri="{FF2B5EF4-FFF2-40B4-BE49-F238E27FC236}">
                    <a16:creationId xmlns:a16="http://schemas.microsoft.com/office/drawing/2014/main" id="{B98512F3-E2F0-4CBE-8154-07865D3F19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6281" y="6229598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3" name="Freeform: Shape 2752">
                <a:extLst>
                  <a:ext uri="{FF2B5EF4-FFF2-40B4-BE49-F238E27FC236}">
                    <a16:creationId xmlns:a16="http://schemas.microsoft.com/office/drawing/2014/main" id="{ADB29129-7D23-4FCC-93A8-20955832C4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3353" y="6227367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1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B9035652-15B4-43CD-AD8B-43EDCDC01B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0724" y="6225731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5" name="Freeform: Shape 2754">
                <a:extLst>
                  <a:ext uri="{FF2B5EF4-FFF2-40B4-BE49-F238E27FC236}">
                    <a16:creationId xmlns:a16="http://schemas.microsoft.com/office/drawing/2014/main" id="{53EEB8D6-139E-4B6B-99E4-0BA2BB7153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8095" y="6223797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4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6" name="Freeform: Shape 2755">
                <a:extLst>
                  <a:ext uri="{FF2B5EF4-FFF2-40B4-BE49-F238E27FC236}">
                    <a16:creationId xmlns:a16="http://schemas.microsoft.com/office/drawing/2014/main" id="{86BED14E-6E60-43C6-A281-D05853CED8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5467" y="6222607"/>
                <a:ext cx="41652" cy="41652"/>
              </a:xfrm>
              <a:custGeom>
                <a:avLst/>
                <a:gdLst>
                  <a:gd name="connsiteX0" fmla="*/ 20380 w 41652"/>
                  <a:gd name="connsiteY0" fmla="*/ 41588 h 41652"/>
                  <a:gd name="connsiteX1" fmla="*/ 41354 w 41652"/>
                  <a:gd name="connsiteY1" fmla="*/ 20911 h 41652"/>
                  <a:gd name="connsiteX2" fmla="*/ 20677 w 41652"/>
                  <a:gd name="connsiteY2" fmla="*/ -63 h 41652"/>
                  <a:gd name="connsiteX3" fmla="*/ -297 w 41652"/>
                  <a:gd name="connsiteY3" fmla="*/ 20613 h 41652"/>
                  <a:gd name="connsiteX4" fmla="*/ -298 w 41652"/>
                  <a:gd name="connsiteY4" fmla="*/ 20762 h 41652"/>
                  <a:gd name="connsiteX5" fmla="*/ 20380 w 41652"/>
                  <a:gd name="connsiteY5" fmla="*/ 41588 h 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52" h="41652">
                    <a:moveTo>
                      <a:pt x="20380" y="41588"/>
                    </a:moveTo>
                    <a:cubicBezTo>
                      <a:pt x="31882" y="41670"/>
                      <a:pt x="41272" y="32413"/>
                      <a:pt x="41354" y="20911"/>
                    </a:cubicBezTo>
                    <a:cubicBezTo>
                      <a:pt x="41436" y="9409"/>
                      <a:pt x="32179" y="19"/>
                      <a:pt x="20677" y="-63"/>
                    </a:cubicBezTo>
                    <a:cubicBezTo>
                      <a:pt x="9175" y="-146"/>
                      <a:pt x="-215" y="9112"/>
                      <a:pt x="-297" y="20613"/>
                    </a:cubicBezTo>
                    <a:cubicBezTo>
                      <a:pt x="-298" y="20663"/>
                      <a:pt x="-298" y="20712"/>
                      <a:pt x="-298" y="20762"/>
                    </a:cubicBezTo>
                    <a:cubicBezTo>
                      <a:pt x="-298" y="32206"/>
                      <a:pt x="8936" y="41506"/>
                      <a:pt x="20380" y="415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7" name="Freeform: Shape 2756">
                <a:extLst>
                  <a:ext uri="{FF2B5EF4-FFF2-40B4-BE49-F238E27FC236}">
                    <a16:creationId xmlns:a16="http://schemas.microsoft.com/office/drawing/2014/main" id="{DA23C843-647D-40E4-8E2A-08BFDBA9DA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2392" y="6220672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8" name="Freeform: Shape 2757">
                <a:extLst>
                  <a:ext uri="{FF2B5EF4-FFF2-40B4-BE49-F238E27FC236}">
                    <a16:creationId xmlns:a16="http://schemas.microsoft.com/office/drawing/2014/main" id="{87A457F1-4F2B-4661-8034-127D131FC6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9762" y="6219036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9" name="Freeform: Shape 2758">
                <a:extLst>
                  <a:ext uri="{FF2B5EF4-FFF2-40B4-BE49-F238E27FC236}">
                    <a16:creationId xmlns:a16="http://schemas.microsoft.com/office/drawing/2014/main" id="{EEB25AF2-52C1-4034-9B25-F8202FC21B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7133" y="6217399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0" name="Freeform: Shape 2759">
                <a:extLst>
                  <a:ext uri="{FF2B5EF4-FFF2-40B4-BE49-F238E27FC236}">
                    <a16:creationId xmlns:a16="http://schemas.microsoft.com/office/drawing/2014/main" id="{C1FBCDDA-CBAF-493B-9C57-98818FFE04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4504" y="6215467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1" name="Freeform: Shape 2760">
                <a:extLst>
                  <a:ext uri="{FF2B5EF4-FFF2-40B4-BE49-F238E27FC236}">
                    <a16:creationId xmlns:a16="http://schemas.microsoft.com/office/drawing/2014/main" id="{B0F7A70E-5BC3-44EB-8C98-69946A55AC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1429" y="621323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2" name="Freeform: Shape 2761">
                <a:extLst>
                  <a:ext uri="{FF2B5EF4-FFF2-40B4-BE49-F238E27FC236}">
                    <a16:creationId xmlns:a16="http://schemas.microsoft.com/office/drawing/2014/main" id="{AD59830B-46C2-4F08-9D41-45D98385BE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9543" y="6212491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3" name="Freeform: Shape 2762">
                <a:extLst>
                  <a:ext uri="{FF2B5EF4-FFF2-40B4-BE49-F238E27FC236}">
                    <a16:creationId xmlns:a16="http://schemas.microsoft.com/office/drawing/2014/main" id="{D8E2A505-86A2-40FA-8E1F-26514F0280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7212" y="6211450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49" y="63902"/>
                      <a:pt x="63669" y="49583"/>
                      <a:pt x="63669" y="31919"/>
                    </a:cubicBezTo>
                    <a:cubicBezTo>
                      <a:pt x="63669" y="14255"/>
                      <a:pt x="49349" y="-64"/>
                      <a:pt x="31685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4" name="Freeform: Shape 2763">
                <a:extLst>
                  <a:ext uri="{FF2B5EF4-FFF2-40B4-BE49-F238E27FC236}">
                    <a16:creationId xmlns:a16="http://schemas.microsoft.com/office/drawing/2014/main" id="{36E6FA03-0205-4601-8355-A3BFCBB189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4881" y="6210408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5" name="Freeform: Shape 2764">
                <a:extLst>
                  <a:ext uri="{FF2B5EF4-FFF2-40B4-BE49-F238E27FC236}">
                    <a16:creationId xmlns:a16="http://schemas.microsoft.com/office/drawing/2014/main" id="{C5FAFEF4-F0F7-46ED-8B02-CC98E08B1C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2995" y="6209069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7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6" name="Freeform: Shape 2765">
                <a:extLst>
                  <a:ext uri="{FF2B5EF4-FFF2-40B4-BE49-F238E27FC236}">
                    <a16:creationId xmlns:a16="http://schemas.microsoft.com/office/drawing/2014/main" id="{DA9718F4-4D6E-4CB6-9FAA-CE11D508F3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1259" y="6208474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7" name="Freeform: Shape 2766">
                <a:extLst>
                  <a:ext uri="{FF2B5EF4-FFF2-40B4-BE49-F238E27FC236}">
                    <a16:creationId xmlns:a16="http://schemas.microsoft.com/office/drawing/2014/main" id="{3D57B21C-3AF2-452C-93F1-3D33CD34D2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9968" y="6207879"/>
                <a:ext cx="70809" cy="70809"/>
              </a:xfrm>
              <a:custGeom>
                <a:avLst/>
                <a:gdLst>
                  <a:gd name="connsiteX0" fmla="*/ 34958 w 70809"/>
                  <a:gd name="connsiteY0" fmla="*/ 70745 h 70809"/>
                  <a:gd name="connsiteX1" fmla="*/ 70511 w 70809"/>
                  <a:gd name="connsiteY1" fmla="*/ 35489 h 70809"/>
                  <a:gd name="connsiteX2" fmla="*/ 35255 w 70809"/>
                  <a:gd name="connsiteY2" fmla="*/ -64 h 70809"/>
                  <a:gd name="connsiteX3" fmla="*/ -297 w 70809"/>
                  <a:gd name="connsiteY3" fmla="*/ 35192 h 70809"/>
                  <a:gd name="connsiteX4" fmla="*/ -297 w 70809"/>
                  <a:gd name="connsiteY4" fmla="*/ 35489 h 70809"/>
                  <a:gd name="connsiteX5" fmla="*/ 34958 w 70809"/>
                  <a:gd name="connsiteY5" fmla="*/ 7074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809" h="70809">
                    <a:moveTo>
                      <a:pt x="34958" y="70745"/>
                    </a:moveTo>
                    <a:cubicBezTo>
                      <a:pt x="54512" y="70827"/>
                      <a:pt x="70429" y="55042"/>
                      <a:pt x="70511" y="35489"/>
                    </a:cubicBezTo>
                    <a:cubicBezTo>
                      <a:pt x="70593" y="15936"/>
                      <a:pt x="54809" y="18"/>
                      <a:pt x="35255" y="-64"/>
                    </a:cubicBezTo>
                    <a:cubicBezTo>
                      <a:pt x="15702" y="-146"/>
                      <a:pt x="-216" y="15639"/>
                      <a:pt x="-297" y="35192"/>
                    </a:cubicBezTo>
                    <a:cubicBezTo>
                      <a:pt x="-298" y="35291"/>
                      <a:pt x="-298" y="35390"/>
                      <a:pt x="-297" y="35489"/>
                    </a:cubicBezTo>
                    <a:cubicBezTo>
                      <a:pt x="-216" y="54926"/>
                      <a:pt x="15521" y="70664"/>
                      <a:pt x="34958" y="707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8" name="Freeform: Shape 2767">
                <a:extLst>
                  <a:ext uri="{FF2B5EF4-FFF2-40B4-BE49-F238E27FC236}">
                    <a16:creationId xmlns:a16="http://schemas.microsoft.com/office/drawing/2014/main" id="{39BA63FA-366F-46F5-8D1E-908673B8AD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9273" y="6208474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9" name="Freeform: Shape 2768">
                <a:extLst>
                  <a:ext uri="{FF2B5EF4-FFF2-40B4-BE49-F238E27FC236}">
                    <a16:creationId xmlns:a16="http://schemas.microsoft.com/office/drawing/2014/main" id="{C39077D8-DA81-4FA2-92EE-09FC93EF13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9024" y="6209069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7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0" name="Freeform: Shape 2769">
                <a:extLst>
                  <a:ext uri="{FF2B5EF4-FFF2-40B4-BE49-F238E27FC236}">
                    <a16:creationId xmlns:a16="http://schemas.microsoft.com/office/drawing/2014/main" id="{089F2F7C-8D59-4FB0-9059-BE5DD95371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8627" y="6209813"/>
                <a:ext cx="67239" cy="67239"/>
              </a:xfrm>
              <a:custGeom>
                <a:avLst/>
                <a:gdLst>
                  <a:gd name="connsiteX0" fmla="*/ 33322 w 67239"/>
                  <a:gd name="connsiteY0" fmla="*/ 67175 h 67239"/>
                  <a:gd name="connsiteX1" fmla="*/ 66942 w 67239"/>
                  <a:gd name="connsiteY1" fmla="*/ 33556 h 67239"/>
                  <a:gd name="connsiteX2" fmla="*/ 33322 w 67239"/>
                  <a:gd name="connsiteY2" fmla="*/ -64 h 67239"/>
                  <a:gd name="connsiteX3" fmla="*/ -298 w 67239"/>
                  <a:gd name="connsiteY3" fmla="*/ 33556 h 67239"/>
                  <a:gd name="connsiteX4" fmla="*/ 33322 w 67239"/>
                  <a:gd name="connsiteY4" fmla="*/ 67175 h 6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239" h="67239">
                    <a:moveTo>
                      <a:pt x="33322" y="67175"/>
                    </a:moveTo>
                    <a:cubicBezTo>
                      <a:pt x="51890" y="67175"/>
                      <a:pt x="66942" y="52123"/>
                      <a:pt x="66942" y="33556"/>
                    </a:cubicBezTo>
                    <a:cubicBezTo>
                      <a:pt x="66942" y="14988"/>
                      <a:pt x="51890" y="-64"/>
                      <a:pt x="33322" y="-64"/>
                    </a:cubicBezTo>
                    <a:cubicBezTo>
                      <a:pt x="14754" y="-64"/>
                      <a:pt x="-298" y="14988"/>
                      <a:pt x="-298" y="33556"/>
                    </a:cubicBezTo>
                    <a:cubicBezTo>
                      <a:pt x="-216" y="52089"/>
                      <a:pt x="14788" y="67094"/>
                      <a:pt x="33322" y="6717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3CEB60D1-AF9F-4151-AF03-D85E4BFE2E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8973" y="6210855"/>
                <a:ext cx="64858" cy="64859"/>
              </a:xfrm>
              <a:custGeom>
                <a:avLst/>
                <a:gdLst>
                  <a:gd name="connsiteX0" fmla="*/ 31983 w 64858"/>
                  <a:gd name="connsiteY0" fmla="*/ 64795 h 64859"/>
                  <a:gd name="connsiteX1" fmla="*/ 64560 w 64858"/>
                  <a:gd name="connsiteY1" fmla="*/ 32514 h 64859"/>
                  <a:gd name="connsiteX2" fmla="*/ 32280 w 64858"/>
                  <a:gd name="connsiteY2" fmla="*/ -64 h 64859"/>
                  <a:gd name="connsiteX3" fmla="*/ -297 w 64858"/>
                  <a:gd name="connsiteY3" fmla="*/ 32217 h 64859"/>
                  <a:gd name="connsiteX4" fmla="*/ -297 w 64858"/>
                  <a:gd name="connsiteY4" fmla="*/ 32514 h 64859"/>
                  <a:gd name="connsiteX5" fmla="*/ 31983 w 64858"/>
                  <a:gd name="connsiteY5" fmla="*/ 64795 h 6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858" h="64859">
                    <a:moveTo>
                      <a:pt x="31983" y="64795"/>
                    </a:moveTo>
                    <a:cubicBezTo>
                      <a:pt x="49893" y="64877"/>
                      <a:pt x="64479" y="50424"/>
                      <a:pt x="64560" y="32514"/>
                    </a:cubicBezTo>
                    <a:cubicBezTo>
                      <a:pt x="64642" y="14603"/>
                      <a:pt x="50190" y="18"/>
                      <a:pt x="32280" y="-64"/>
                    </a:cubicBezTo>
                    <a:cubicBezTo>
                      <a:pt x="14370" y="-146"/>
                      <a:pt x="-216" y="14307"/>
                      <a:pt x="-297" y="32217"/>
                    </a:cubicBezTo>
                    <a:cubicBezTo>
                      <a:pt x="-298" y="32316"/>
                      <a:pt x="-298" y="32415"/>
                      <a:pt x="-297" y="32514"/>
                    </a:cubicBezTo>
                    <a:cubicBezTo>
                      <a:pt x="-216" y="50309"/>
                      <a:pt x="14189" y="64713"/>
                      <a:pt x="31983" y="6479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2" name="Freeform: Shape 2771">
                <a:extLst>
                  <a:ext uri="{FF2B5EF4-FFF2-40B4-BE49-F238E27FC236}">
                    <a16:creationId xmlns:a16="http://schemas.microsoft.com/office/drawing/2014/main" id="{097601A6-DDC6-45FF-BD72-6FF959F52E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9318" y="6212194"/>
                <a:ext cx="62182" cy="62181"/>
              </a:xfrm>
              <a:custGeom>
                <a:avLst/>
                <a:gdLst>
                  <a:gd name="connsiteX0" fmla="*/ 30645 w 62182"/>
                  <a:gd name="connsiteY0" fmla="*/ 62117 h 62181"/>
                  <a:gd name="connsiteX1" fmla="*/ 61884 w 62182"/>
                  <a:gd name="connsiteY1" fmla="*/ 31175 h 62181"/>
                  <a:gd name="connsiteX2" fmla="*/ 30942 w 62182"/>
                  <a:gd name="connsiteY2" fmla="*/ -64 h 62181"/>
                  <a:gd name="connsiteX3" fmla="*/ -297 w 62182"/>
                  <a:gd name="connsiteY3" fmla="*/ 30878 h 62181"/>
                  <a:gd name="connsiteX4" fmla="*/ -297 w 62182"/>
                  <a:gd name="connsiteY4" fmla="*/ 31175 h 62181"/>
                  <a:gd name="connsiteX5" fmla="*/ 30645 w 62182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2" h="62181">
                    <a:moveTo>
                      <a:pt x="30645" y="62117"/>
                    </a:moveTo>
                    <a:cubicBezTo>
                      <a:pt x="47815" y="62199"/>
                      <a:pt x="61802" y="48345"/>
                      <a:pt x="61884" y="31175"/>
                    </a:cubicBezTo>
                    <a:cubicBezTo>
                      <a:pt x="61966" y="14004"/>
                      <a:pt x="48113" y="18"/>
                      <a:pt x="30942" y="-64"/>
                    </a:cubicBezTo>
                    <a:cubicBezTo>
                      <a:pt x="13772" y="-146"/>
                      <a:pt x="-214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7" y="62117"/>
                      <a:pt x="30645" y="6211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3" name="Freeform: Shape 2772">
                <a:extLst>
                  <a:ext uri="{FF2B5EF4-FFF2-40B4-BE49-F238E27FC236}">
                    <a16:creationId xmlns:a16="http://schemas.microsoft.com/office/drawing/2014/main" id="{B0DA5A25-BBFD-4282-849F-C08C180F4D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9516" y="621323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4" name="Freeform: Shape 2773">
                <a:extLst>
                  <a:ext uri="{FF2B5EF4-FFF2-40B4-BE49-F238E27FC236}">
                    <a16:creationId xmlns:a16="http://schemas.microsoft.com/office/drawing/2014/main" id="{E8C3030E-CEB0-43A7-B6DE-BF6D730352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0606" y="6215467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8 w 55635"/>
                  <a:gd name="connsiteY1" fmla="*/ 27902 h 55635"/>
                  <a:gd name="connsiteX2" fmla="*/ 27669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8" y="27902"/>
                    </a:cubicBezTo>
                    <a:cubicBezTo>
                      <a:pt x="55420" y="12539"/>
                      <a:pt x="43031" y="18"/>
                      <a:pt x="27669" y="-64"/>
                    </a:cubicBezTo>
                    <a:cubicBezTo>
                      <a:pt x="12305" y="-145"/>
                      <a:pt x="-215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5" y="43150"/>
                      <a:pt x="12125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5" name="Freeform: Shape 2774">
                <a:extLst>
                  <a:ext uri="{FF2B5EF4-FFF2-40B4-BE49-F238E27FC236}">
                    <a16:creationId xmlns:a16="http://schemas.microsoft.com/office/drawing/2014/main" id="{CF1EBA25-C4B3-405F-87D0-BDDF0CDE18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1250" y="6217399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6" name="Freeform: Shape 2775">
                <a:extLst>
                  <a:ext uri="{FF2B5EF4-FFF2-40B4-BE49-F238E27FC236}">
                    <a16:creationId xmlns:a16="http://schemas.microsoft.com/office/drawing/2014/main" id="{4D9C57B4-AD65-4927-B6EA-C01C4BC344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1893" y="6219036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7" name="Freeform: Shape 2776">
                <a:extLst>
                  <a:ext uri="{FF2B5EF4-FFF2-40B4-BE49-F238E27FC236}">
                    <a16:creationId xmlns:a16="http://schemas.microsoft.com/office/drawing/2014/main" id="{5BCE2543-8BFC-49A6-9FBE-ABB4421934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2537" y="6220672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8" name="Freeform: Shape 2777">
                <a:extLst>
                  <a:ext uri="{FF2B5EF4-FFF2-40B4-BE49-F238E27FC236}">
                    <a16:creationId xmlns:a16="http://schemas.microsoft.com/office/drawing/2014/main" id="{F7B0EE4F-B7A4-472A-B5B2-57D24FF12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3181" y="6222308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2" y="42184"/>
                      <a:pt x="41949" y="32727"/>
                      <a:pt x="41949" y="21060"/>
                    </a:cubicBezTo>
                    <a:cubicBezTo>
                      <a:pt x="41949" y="9394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9" name="Freeform: Shape 2778">
                <a:extLst>
                  <a:ext uri="{FF2B5EF4-FFF2-40B4-BE49-F238E27FC236}">
                    <a16:creationId xmlns:a16="http://schemas.microsoft.com/office/drawing/2014/main" id="{F1EF454A-D97D-4C67-9F91-17FBB07BBB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825" y="6223945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0" name="Freeform: Shape 2779">
                <a:extLst>
                  <a:ext uri="{FF2B5EF4-FFF2-40B4-BE49-F238E27FC236}">
                    <a16:creationId xmlns:a16="http://schemas.microsoft.com/office/drawing/2014/main" id="{87558CA3-F25F-43C6-8540-7C9B40DC45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4914" y="6225731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1" name="Freeform: Shape 2780">
                <a:extLst>
                  <a:ext uri="{FF2B5EF4-FFF2-40B4-BE49-F238E27FC236}">
                    <a16:creationId xmlns:a16="http://schemas.microsoft.com/office/drawing/2014/main" id="{6AC3EE90-5F05-463C-83C5-A672C94BC7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5556" y="6227367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1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2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2" name="Freeform: Shape 2781">
                <a:extLst>
                  <a:ext uri="{FF2B5EF4-FFF2-40B4-BE49-F238E27FC236}">
                    <a16:creationId xmlns:a16="http://schemas.microsoft.com/office/drawing/2014/main" id="{A7E34F8B-404E-455B-9CBD-6E494A30F6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41" y="6227813"/>
                <a:ext cx="29750" cy="29751"/>
              </a:xfrm>
              <a:custGeom>
                <a:avLst/>
                <a:gdLst>
                  <a:gd name="connsiteX0" fmla="*/ 14596 w 29750"/>
                  <a:gd name="connsiteY0" fmla="*/ 29688 h 29751"/>
                  <a:gd name="connsiteX1" fmla="*/ 29453 w 29750"/>
                  <a:gd name="connsiteY1" fmla="*/ 14793 h 29751"/>
                  <a:gd name="connsiteX2" fmla="*/ 14559 w 29750"/>
                  <a:gd name="connsiteY2" fmla="*/ -64 h 29751"/>
                  <a:gd name="connsiteX3" fmla="*/ -298 w 29750"/>
                  <a:gd name="connsiteY3" fmla="*/ 14830 h 29751"/>
                  <a:gd name="connsiteX4" fmla="*/ -280 w 29750"/>
                  <a:gd name="connsiteY4" fmla="*/ 15555 h 29751"/>
                  <a:gd name="connsiteX5" fmla="*/ 14596 w 29750"/>
                  <a:gd name="connsiteY5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0" h="29751">
                    <a:moveTo>
                      <a:pt x="14596" y="29688"/>
                    </a:moveTo>
                    <a:cubicBezTo>
                      <a:pt x="22812" y="29677"/>
                      <a:pt x="29464" y="23009"/>
                      <a:pt x="29453" y="14793"/>
                    </a:cubicBezTo>
                    <a:cubicBezTo>
                      <a:pt x="29443" y="6578"/>
                      <a:pt x="22774" y="-74"/>
                      <a:pt x="14559" y="-64"/>
                    </a:cubicBezTo>
                    <a:cubicBezTo>
                      <a:pt x="6343" y="-54"/>
                      <a:pt x="-309" y="6615"/>
                      <a:pt x="-298" y="14830"/>
                    </a:cubicBezTo>
                    <a:cubicBezTo>
                      <a:pt x="-298" y="15072"/>
                      <a:pt x="-291" y="15314"/>
                      <a:pt x="-280" y="15555"/>
                    </a:cubicBezTo>
                    <a:cubicBezTo>
                      <a:pt x="117" y="23479"/>
                      <a:pt x="6663" y="29697"/>
                      <a:pt x="14596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3" name="Freeform: Shape 2782">
                <a:extLst>
                  <a:ext uri="{FF2B5EF4-FFF2-40B4-BE49-F238E27FC236}">
                    <a16:creationId xmlns:a16="http://schemas.microsoft.com/office/drawing/2014/main" id="{A54C2733-14BC-44E5-A07B-E1C9753E8B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7143" y="623123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4" name="Freeform: Shape 2783">
                <a:extLst>
                  <a:ext uri="{FF2B5EF4-FFF2-40B4-BE49-F238E27FC236}">
                    <a16:creationId xmlns:a16="http://schemas.microsoft.com/office/drawing/2014/main" id="{F035A28D-5113-46CF-8822-1B057C88E2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785" y="6232871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5" name="Freeform: Shape 2784">
                <a:extLst>
                  <a:ext uri="{FF2B5EF4-FFF2-40B4-BE49-F238E27FC236}">
                    <a16:creationId xmlns:a16="http://schemas.microsoft.com/office/drawing/2014/main" id="{2A36D66B-FC9E-4666-8F56-2BDAB68683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874" y="6234805"/>
                <a:ext cx="17109" cy="17109"/>
              </a:xfrm>
              <a:custGeom>
                <a:avLst/>
                <a:gdLst>
                  <a:gd name="connsiteX0" fmla="*/ 8184 w 17109"/>
                  <a:gd name="connsiteY0" fmla="*/ 17043 h 17109"/>
                  <a:gd name="connsiteX1" fmla="*/ 16810 w 17109"/>
                  <a:gd name="connsiteY1" fmla="*/ 8714 h 17109"/>
                  <a:gd name="connsiteX2" fmla="*/ 16811 w 17109"/>
                  <a:gd name="connsiteY2" fmla="*/ 8564 h 17109"/>
                  <a:gd name="connsiteX3" fmla="*/ 8183 w 17109"/>
                  <a:gd name="connsiteY3" fmla="*/ -64 h 17109"/>
                  <a:gd name="connsiteX4" fmla="*/ -297 w 17109"/>
                  <a:gd name="connsiteY4" fmla="*/ 8414 h 17109"/>
                  <a:gd name="connsiteX5" fmla="*/ -296 w 17109"/>
                  <a:gd name="connsiteY5" fmla="*/ 8564 h 17109"/>
                  <a:gd name="connsiteX6" fmla="*/ 7882 w 17109"/>
                  <a:gd name="connsiteY6" fmla="*/ 17044 h 17109"/>
                  <a:gd name="connsiteX7" fmla="*/ 8183 w 17109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9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2" y="17044"/>
                    </a:cubicBezTo>
                    <a:cubicBezTo>
                      <a:pt x="7982" y="17045"/>
                      <a:pt x="8082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6" name="Freeform: Shape 2785">
                <a:extLst>
                  <a:ext uri="{FF2B5EF4-FFF2-40B4-BE49-F238E27FC236}">
                    <a16:creationId xmlns:a16="http://schemas.microsoft.com/office/drawing/2014/main" id="{397300EB-0210-4891-A4AE-A5662749D7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9447" y="6235423"/>
                <a:ext cx="13984" cy="14854"/>
              </a:xfrm>
              <a:custGeom>
                <a:avLst/>
                <a:gdLst>
                  <a:gd name="connsiteX0" fmla="*/ 6619 w 13984"/>
                  <a:gd name="connsiteY0" fmla="*/ 14789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9"/>
                    </a:moveTo>
                    <a:cubicBezTo>
                      <a:pt x="10397" y="14871"/>
                      <a:pt x="13527" y="11875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6"/>
                      <a:pt x="11531" y="573"/>
                      <a:pt x="7711" y="11"/>
                    </a:cubicBezTo>
                    <a:cubicBezTo>
                      <a:pt x="3890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7" name="Freeform: Shape 2786">
                <a:extLst>
                  <a:ext uri="{FF2B5EF4-FFF2-40B4-BE49-F238E27FC236}">
                    <a16:creationId xmlns:a16="http://schemas.microsoft.com/office/drawing/2014/main" id="{9C5AF852-8BFF-4A74-9474-001DEDD52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162" y="6237930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8" name="Freeform: Shape 2787">
                <a:extLst>
                  <a:ext uri="{FF2B5EF4-FFF2-40B4-BE49-F238E27FC236}">
                    <a16:creationId xmlns:a16="http://schemas.microsoft.com/office/drawing/2014/main" id="{DB6518C6-E344-4CC5-8072-2F221DB15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105" y="6240755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9" name="Freeform: Shape 2788">
                <a:extLst>
                  <a:ext uri="{FF2B5EF4-FFF2-40B4-BE49-F238E27FC236}">
                    <a16:creationId xmlns:a16="http://schemas.microsoft.com/office/drawing/2014/main" id="{E3498660-E078-4291-B9D7-0A29541739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749" y="6241797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0" name="Freeform: Shape 2789">
                <a:extLst>
                  <a:ext uri="{FF2B5EF4-FFF2-40B4-BE49-F238E27FC236}">
                    <a16:creationId xmlns:a16="http://schemas.microsoft.com/office/drawing/2014/main" id="{5D571E06-5262-433C-9737-B11C9F25F0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6172" y="6361398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1" name="Freeform: Shape 2790">
                <a:extLst>
                  <a:ext uri="{FF2B5EF4-FFF2-40B4-BE49-F238E27FC236}">
                    <a16:creationId xmlns:a16="http://schemas.microsoft.com/office/drawing/2014/main" id="{8524F937-554B-4205-B64F-C76C01F017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096" y="6359464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2" name="Freeform: Shape 2791">
                <a:extLst>
                  <a:ext uri="{FF2B5EF4-FFF2-40B4-BE49-F238E27FC236}">
                    <a16:creationId xmlns:a16="http://schemas.microsoft.com/office/drawing/2014/main" id="{0EB2EAF5-32F5-46DF-B2A8-9D02397706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0467" y="6357828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3" name="Freeform: Shape 2792">
                <a:extLst>
                  <a:ext uri="{FF2B5EF4-FFF2-40B4-BE49-F238E27FC236}">
                    <a16:creationId xmlns:a16="http://schemas.microsoft.com/office/drawing/2014/main" id="{C2CFA5B0-660B-4F78-85F8-2AB18DC278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838" y="6356192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4" name="Freeform: Shape 2793">
                <a:extLst>
                  <a:ext uri="{FF2B5EF4-FFF2-40B4-BE49-F238E27FC236}">
                    <a16:creationId xmlns:a16="http://schemas.microsoft.com/office/drawing/2014/main" id="{C6DAE453-197C-4924-94F8-B6B8793F7C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911" y="6353962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5" name="Freeform: Shape 2794">
                <a:extLst>
                  <a:ext uri="{FF2B5EF4-FFF2-40B4-BE49-F238E27FC236}">
                    <a16:creationId xmlns:a16="http://schemas.microsoft.com/office/drawing/2014/main" id="{9AD5DD8A-4AFE-41BA-A043-2B341BB195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2208" y="635125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6" name="Freeform: Shape 2795">
                <a:extLst>
                  <a:ext uri="{FF2B5EF4-FFF2-40B4-BE49-F238E27FC236}">
                    <a16:creationId xmlns:a16="http://schemas.microsoft.com/office/drawing/2014/main" id="{88A27171-EF8D-4415-BF5D-388E447DD2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9653" y="6350836"/>
                <a:ext cx="23058" cy="23058"/>
              </a:xfrm>
              <a:custGeom>
                <a:avLst/>
                <a:gdLst>
                  <a:gd name="connsiteX0" fmla="*/ 11158 w 23058"/>
                  <a:gd name="connsiteY0" fmla="*/ 22994 h 23058"/>
                  <a:gd name="connsiteX1" fmla="*/ 22760 w 23058"/>
                  <a:gd name="connsiteY1" fmla="*/ 11689 h 23058"/>
                  <a:gd name="connsiteX2" fmla="*/ 22761 w 23058"/>
                  <a:gd name="connsiteY2" fmla="*/ 11539 h 23058"/>
                  <a:gd name="connsiteX3" fmla="*/ 11158 w 23058"/>
                  <a:gd name="connsiteY3" fmla="*/ -64 h 23058"/>
                  <a:gd name="connsiteX4" fmla="*/ -298 w 23058"/>
                  <a:gd name="connsiteY4" fmla="*/ 11389 h 23058"/>
                  <a:gd name="connsiteX5" fmla="*/ -297 w 23058"/>
                  <a:gd name="connsiteY5" fmla="*/ 11539 h 23058"/>
                  <a:gd name="connsiteX6" fmla="*/ 10858 w 23058"/>
                  <a:gd name="connsiteY6" fmla="*/ 22993 h 23058"/>
                  <a:gd name="connsiteX7" fmla="*/ 11158 w 23058"/>
                  <a:gd name="connsiteY7" fmla="*/ 22993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8" h="23058">
                    <a:moveTo>
                      <a:pt x="11158" y="22994"/>
                    </a:moveTo>
                    <a:cubicBezTo>
                      <a:pt x="17483" y="23076"/>
                      <a:pt x="22678" y="18015"/>
                      <a:pt x="22760" y="11689"/>
                    </a:cubicBezTo>
                    <a:cubicBezTo>
                      <a:pt x="22760" y="11639"/>
                      <a:pt x="22761" y="11589"/>
                      <a:pt x="22761" y="11539"/>
                    </a:cubicBezTo>
                    <a:cubicBezTo>
                      <a:pt x="22761" y="5131"/>
                      <a:pt x="17566" y="-64"/>
                      <a:pt x="11158" y="-64"/>
                    </a:cubicBezTo>
                    <a:cubicBezTo>
                      <a:pt x="4831" y="-64"/>
                      <a:pt x="-297" y="5063"/>
                      <a:pt x="-298" y="11389"/>
                    </a:cubicBezTo>
                    <a:cubicBezTo>
                      <a:pt x="-298" y="11439"/>
                      <a:pt x="-297" y="11489"/>
                      <a:pt x="-297" y="11539"/>
                    </a:cubicBezTo>
                    <a:cubicBezTo>
                      <a:pt x="-379" y="17783"/>
                      <a:pt x="4615" y="22911"/>
                      <a:pt x="10858" y="22993"/>
                    </a:cubicBezTo>
                    <a:cubicBezTo>
                      <a:pt x="10958" y="22995"/>
                      <a:pt x="11058" y="22995"/>
                      <a:pt x="11158" y="22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7" name="Freeform: Shape 2796">
                <a:extLst>
                  <a:ext uri="{FF2B5EF4-FFF2-40B4-BE49-F238E27FC236}">
                    <a16:creationId xmlns:a16="http://schemas.microsoft.com/office/drawing/2014/main" id="{3EAB183F-1530-4305-81D5-DF399B35A6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7024" y="6349201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0 w 26479"/>
                  <a:gd name="connsiteY1" fmla="*/ 13324 h 26478"/>
                  <a:gd name="connsiteX2" fmla="*/ 13090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2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8" name="Freeform: Shape 2797">
                <a:extLst>
                  <a:ext uri="{FF2B5EF4-FFF2-40B4-BE49-F238E27FC236}">
                    <a16:creationId xmlns:a16="http://schemas.microsoft.com/office/drawing/2014/main" id="{6E8D7914-476D-4D75-90D7-63A052C08E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4247" y="634786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9" name="Freeform: Shape 2798">
                <a:extLst>
                  <a:ext uri="{FF2B5EF4-FFF2-40B4-BE49-F238E27FC236}">
                    <a16:creationId xmlns:a16="http://schemas.microsoft.com/office/drawing/2014/main" id="{4DE942D4-5548-43B2-B84E-41D9FF5497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1320" y="6345630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0" name="Freeform: Shape 2799">
                <a:extLst>
                  <a:ext uri="{FF2B5EF4-FFF2-40B4-BE49-F238E27FC236}">
                    <a16:creationId xmlns:a16="http://schemas.microsoft.com/office/drawing/2014/main" id="{9795157C-0892-485C-9A8C-266A359D70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8691" y="6344291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1" name="Freeform: Shape 2800">
                <a:extLst>
                  <a:ext uri="{FF2B5EF4-FFF2-40B4-BE49-F238E27FC236}">
                    <a16:creationId xmlns:a16="http://schemas.microsoft.com/office/drawing/2014/main" id="{CE906449-2E17-4B63-BDA0-E03AFCDD07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6061" y="6342060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2" name="Freeform: Shape 2801">
                <a:extLst>
                  <a:ext uri="{FF2B5EF4-FFF2-40B4-BE49-F238E27FC236}">
                    <a16:creationId xmlns:a16="http://schemas.microsoft.com/office/drawing/2014/main" id="{F76AACDA-E036-4C94-9AFA-8CAF3260E9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3433" y="6340424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3" name="Freeform: Shape 2802">
                <a:extLst>
                  <a:ext uri="{FF2B5EF4-FFF2-40B4-BE49-F238E27FC236}">
                    <a16:creationId xmlns:a16="http://schemas.microsoft.com/office/drawing/2014/main" id="{93FDD436-31DC-4793-B347-91C34E0E07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0803" y="6338787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3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5"/>
                      <a:pt x="-216" y="10311"/>
                      <a:pt x="-297" y="23292"/>
                    </a:cubicBezTo>
                    <a:cubicBezTo>
                      <a:pt x="-298" y="23391"/>
                      <a:pt x="-298" y="23490"/>
                      <a:pt x="-297" y="23588"/>
                    </a:cubicBezTo>
                    <a:cubicBezTo>
                      <a:pt x="-297" y="36487"/>
                      <a:pt x="10159" y="46943"/>
                      <a:pt x="23058" y="469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4" name="Freeform: Shape 2803">
                <a:extLst>
                  <a:ext uri="{FF2B5EF4-FFF2-40B4-BE49-F238E27FC236}">
                    <a16:creationId xmlns:a16="http://schemas.microsoft.com/office/drawing/2014/main" id="{5B651073-67B8-4466-BBE0-51C40549F5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8174" y="6337151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5" name="Freeform: Shape 2804">
                <a:extLst>
                  <a:ext uri="{FF2B5EF4-FFF2-40B4-BE49-F238E27FC236}">
                    <a16:creationId xmlns:a16="http://schemas.microsoft.com/office/drawing/2014/main" id="{8EF84BCA-D936-4854-82C9-413D503562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5545" y="6335515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6" name="Freeform: Shape 2805">
                <a:extLst>
                  <a:ext uri="{FF2B5EF4-FFF2-40B4-BE49-F238E27FC236}">
                    <a16:creationId xmlns:a16="http://schemas.microsoft.com/office/drawing/2014/main" id="{31804979-866D-4C42-A2F3-A79B95F412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3214" y="6334176"/>
                <a:ext cx="56230" cy="56230"/>
              </a:xfrm>
              <a:custGeom>
                <a:avLst/>
                <a:gdLst>
                  <a:gd name="connsiteX0" fmla="*/ 27669 w 56230"/>
                  <a:gd name="connsiteY0" fmla="*/ 56166 h 56230"/>
                  <a:gd name="connsiteX1" fmla="*/ 55933 w 56230"/>
                  <a:gd name="connsiteY1" fmla="*/ 28200 h 56230"/>
                  <a:gd name="connsiteX2" fmla="*/ 27966 w 56230"/>
                  <a:gd name="connsiteY2" fmla="*/ -64 h 56230"/>
                  <a:gd name="connsiteX3" fmla="*/ -297 w 56230"/>
                  <a:gd name="connsiteY3" fmla="*/ 27903 h 56230"/>
                  <a:gd name="connsiteX4" fmla="*/ -297 w 56230"/>
                  <a:gd name="connsiteY4" fmla="*/ 28200 h 56230"/>
                  <a:gd name="connsiteX5" fmla="*/ 27669 w 56230"/>
                  <a:gd name="connsiteY5" fmla="*/ 56167 h 5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0">
                    <a:moveTo>
                      <a:pt x="27669" y="56166"/>
                    </a:moveTo>
                    <a:cubicBezTo>
                      <a:pt x="43197" y="56248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5"/>
                      <a:pt x="-216" y="12375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6"/>
                      <a:pt x="27669" y="5616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7" name="Freeform: Shape 2806">
                <a:extLst>
                  <a:ext uri="{FF2B5EF4-FFF2-40B4-BE49-F238E27FC236}">
                    <a16:creationId xmlns:a16="http://schemas.microsoft.com/office/drawing/2014/main" id="{874AE54C-F3C1-426E-A17F-38DA8D7B7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0436" y="633253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8" name="Freeform: Shape 2807">
                <a:extLst>
                  <a:ext uri="{FF2B5EF4-FFF2-40B4-BE49-F238E27FC236}">
                    <a16:creationId xmlns:a16="http://schemas.microsoft.com/office/drawing/2014/main" id="{7D67F259-7D88-45F9-A7B9-EDB0DD778A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8551" y="6331498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9" name="Freeform: Shape 2808">
                <a:extLst>
                  <a:ext uri="{FF2B5EF4-FFF2-40B4-BE49-F238E27FC236}">
                    <a16:creationId xmlns:a16="http://schemas.microsoft.com/office/drawing/2014/main" id="{3B821A8D-F11C-439A-AA0E-073EA82DC0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6220" y="6330457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49" y="63902"/>
                      <a:pt x="63669" y="49583"/>
                      <a:pt x="63669" y="31919"/>
                    </a:cubicBezTo>
                    <a:cubicBezTo>
                      <a:pt x="63669" y="14255"/>
                      <a:pt x="49349" y="-64"/>
                      <a:pt x="31685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0" name="Freeform: Shape 2809">
                <a:extLst>
                  <a:ext uri="{FF2B5EF4-FFF2-40B4-BE49-F238E27FC236}">
                    <a16:creationId xmlns:a16="http://schemas.microsoft.com/office/drawing/2014/main" id="{2CBB3A80-4A17-4808-BCBA-51C64FFE5D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4631" y="6329564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1" name="Freeform: Shape 2810">
                <a:extLst>
                  <a:ext uri="{FF2B5EF4-FFF2-40B4-BE49-F238E27FC236}">
                    <a16:creationId xmlns:a16="http://schemas.microsoft.com/office/drawing/2014/main" id="{EC88DABA-051C-47E4-86D8-85178D8147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2895" y="6329416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2" name="Freeform: Shape 2811">
                <a:extLst>
                  <a:ext uri="{FF2B5EF4-FFF2-40B4-BE49-F238E27FC236}">
                    <a16:creationId xmlns:a16="http://schemas.microsoft.com/office/drawing/2014/main" id="{A3B29D63-5B20-43CB-9343-992C31CD7A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1903" y="6329416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3" name="Freeform: Shape 2812">
                <a:extLst>
                  <a:ext uri="{FF2B5EF4-FFF2-40B4-BE49-F238E27FC236}">
                    <a16:creationId xmlns:a16="http://schemas.microsoft.com/office/drawing/2014/main" id="{DDDD85E1-7B13-411C-91E8-F86C106ACC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0910" y="6329416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4" name="Freeform: Shape 2813">
                <a:extLst>
                  <a:ext uri="{FF2B5EF4-FFF2-40B4-BE49-F238E27FC236}">
                    <a16:creationId xmlns:a16="http://schemas.microsoft.com/office/drawing/2014/main" id="{8C9BCA4E-9E7C-49BA-9142-CB8580F539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0660" y="6329564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5" name="Freeform: Shape 2814">
                <a:extLst>
                  <a:ext uri="{FF2B5EF4-FFF2-40B4-BE49-F238E27FC236}">
                    <a16:creationId xmlns:a16="http://schemas.microsoft.com/office/drawing/2014/main" id="{72EEF433-E92F-4169-B283-CA9367F60E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0263" y="6330457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49" y="63902"/>
                      <a:pt x="63669" y="49583"/>
                      <a:pt x="63669" y="31919"/>
                    </a:cubicBezTo>
                    <a:cubicBezTo>
                      <a:pt x="63669" y="14255"/>
                      <a:pt x="49349" y="-64"/>
                      <a:pt x="31685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6" name="Freeform: Shape 2815">
                <a:extLst>
                  <a:ext uri="{FF2B5EF4-FFF2-40B4-BE49-F238E27FC236}">
                    <a16:creationId xmlns:a16="http://schemas.microsoft.com/office/drawing/2014/main" id="{06D9667E-625B-4E90-B2FC-51D6078951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312" y="6331201"/>
                <a:ext cx="62181" cy="62181"/>
              </a:xfrm>
              <a:custGeom>
                <a:avLst/>
                <a:gdLst>
                  <a:gd name="connsiteX0" fmla="*/ 30644 w 62181"/>
                  <a:gd name="connsiteY0" fmla="*/ 62117 h 62181"/>
                  <a:gd name="connsiteX1" fmla="*/ 61883 w 62181"/>
                  <a:gd name="connsiteY1" fmla="*/ 31175 h 62181"/>
                  <a:gd name="connsiteX2" fmla="*/ 30941 w 62181"/>
                  <a:gd name="connsiteY2" fmla="*/ -64 h 62181"/>
                  <a:gd name="connsiteX3" fmla="*/ -297 w 62181"/>
                  <a:gd name="connsiteY3" fmla="*/ 30878 h 62181"/>
                  <a:gd name="connsiteX4" fmla="*/ -297 w 62181"/>
                  <a:gd name="connsiteY4" fmla="*/ 31175 h 62181"/>
                  <a:gd name="connsiteX5" fmla="*/ 30644 w 62181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1" h="62181">
                    <a:moveTo>
                      <a:pt x="30644" y="62117"/>
                    </a:moveTo>
                    <a:cubicBezTo>
                      <a:pt x="47815" y="62199"/>
                      <a:pt x="61801" y="48345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1" y="-146"/>
                      <a:pt x="-216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7" name="Freeform: Shape 2816">
                <a:extLst>
                  <a:ext uri="{FF2B5EF4-FFF2-40B4-BE49-F238E27FC236}">
                    <a16:creationId xmlns:a16="http://schemas.microsoft.com/office/drawing/2014/main" id="{6836F0B0-1AC0-4188-93DB-696485512A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509" y="633253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8" name="Freeform: Shape 2817">
                <a:extLst>
                  <a:ext uri="{FF2B5EF4-FFF2-40B4-BE49-F238E27FC236}">
                    <a16:creationId xmlns:a16="http://schemas.microsoft.com/office/drawing/2014/main" id="{9FCC773C-4371-42EB-92C3-E493CBF932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1005" y="6334027"/>
                <a:ext cx="56825" cy="56825"/>
              </a:xfrm>
              <a:custGeom>
                <a:avLst/>
                <a:gdLst>
                  <a:gd name="connsiteX0" fmla="*/ 27966 w 56825"/>
                  <a:gd name="connsiteY0" fmla="*/ 56762 h 56825"/>
                  <a:gd name="connsiteX1" fmla="*/ 56527 w 56825"/>
                  <a:gd name="connsiteY1" fmla="*/ 28498 h 56825"/>
                  <a:gd name="connsiteX2" fmla="*/ 28264 w 56825"/>
                  <a:gd name="connsiteY2" fmla="*/ -64 h 56825"/>
                  <a:gd name="connsiteX3" fmla="*/ -298 w 56825"/>
                  <a:gd name="connsiteY3" fmla="*/ 28200 h 56825"/>
                  <a:gd name="connsiteX4" fmla="*/ -298 w 56825"/>
                  <a:gd name="connsiteY4" fmla="*/ 28348 h 56825"/>
                  <a:gd name="connsiteX5" fmla="*/ 27967 w 56825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5" h="56825">
                    <a:moveTo>
                      <a:pt x="27966" y="56762"/>
                    </a:moveTo>
                    <a:cubicBezTo>
                      <a:pt x="43658" y="56844"/>
                      <a:pt x="56445" y="44190"/>
                      <a:pt x="56527" y="28498"/>
                    </a:cubicBezTo>
                    <a:cubicBezTo>
                      <a:pt x="56609" y="12806"/>
                      <a:pt x="43955" y="19"/>
                      <a:pt x="28264" y="-64"/>
                    </a:cubicBezTo>
                    <a:cubicBezTo>
                      <a:pt x="12572" y="-146"/>
                      <a:pt x="-215" y="12508"/>
                      <a:pt x="-298" y="28200"/>
                    </a:cubicBezTo>
                    <a:cubicBezTo>
                      <a:pt x="-298" y="28250"/>
                      <a:pt x="-298" y="28299"/>
                      <a:pt x="-298" y="28348"/>
                    </a:cubicBezTo>
                    <a:cubicBezTo>
                      <a:pt x="-298" y="43983"/>
                      <a:pt x="12333" y="56680"/>
                      <a:pt x="27967" y="567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9" name="Freeform: Shape 2818">
                <a:extLst>
                  <a:ext uri="{FF2B5EF4-FFF2-40B4-BE49-F238E27FC236}">
                    <a16:creationId xmlns:a16="http://schemas.microsoft.com/office/drawing/2014/main" id="{3CC0C74A-3E22-437D-A6B6-903CAB156E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1647" y="6335515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5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0" name="Freeform: Shape 2819">
                <a:extLst>
                  <a:ext uri="{FF2B5EF4-FFF2-40B4-BE49-F238E27FC236}">
                    <a16:creationId xmlns:a16="http://schemas.microsoft.com/office/drawing/2014/main" id="{B5177C43-660B-4A17-9F3D-471E610986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1994" y="6337002"/>
                <a:ext cx="50874" cy="50875"/>
              </a:xfrm>
              <a:custGeom>
                <a:avLst/>
                <a:gdLst>
                  <a:gd name="connsiteX0" fmla="*/ 24991 w 50874"/>
                  <a:gd name="connsiteY0" fmla="*/ 50811 h 50875"/>
                  <a:gd name="connsiteX1" fmla="*/ 50577 w 50874"/>
                  <a:gd name="connsiteY1" fmla="*/ 25523 h 50875"/>
                  <a:gd name="connsiteX2" fmla="*/ 25288 w 50874"/>
                  <a:gd name="connsiteY2" fmla="*/ -64 h 50875"/>
                  <a:gd name="connsiteX3" fmla="*/ -298 w 50874"/>
                  <a:gd name="connsiteY3" fmla="*/ 25225 h 50875"/>
                  <a:gd name="connsiteX4" fmla="*/ -298 w 50874"/>
                  <a:gd name="connsiteY4" fmla="*/ 25374 h 50875"/>
                  <a:gd name="connsiteX5" fmla="*/ 24992 w 50874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4" h="50875">
                    <a:moveTo>
                      <a:pt x="24991" y="50811"/>
                    </a:moveTo>
                    <a:cubicBezTo>
                      <a:pt x="39039" y="50893"/>
                      <a:pt x="50495" y="39571"/>
                      <a:pt x="50577" y="25523"/>
                    </a:cubicBezTo>
                    <a:cubicBezTo>
                      <a:pt x="50658" y="11474"/>
                      <a:pt x="39337" y="19"/>
                      <a:pt x="25288" y="-64"/>
                    </a:cubicBezTo>
                    <a:cubicBezTo>
                      <a:pt x="11240" y="-146"/>
                      <a:pt x="-216" y="11176"/>
                      <a:pt x="-298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1" y="50730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8D2A8A5F-C919-4A9C-A49D-69020AE998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2637" y="6338639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0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0C10AC99-0265-4B97-9240-F751D499B6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3281" y="6340126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4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72DC710-7F61-40ED-AD4A-3E30323F71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3924" y="6341763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4" name="Freeform: Shape 2823">
                <a:extLst>
                  <a:ext uri="{FF2B5EF4-FFF2-40B4-BE49-F238E27FC236}">
                    <a16:creationId xmlns:a16="http://schemas.microsoft.com/office/drawing/2014/main" id="{63D5839B-6CD2-4048-82E1-98FF35D891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4567" y="6343399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5" name="Freeform: Shape 2824">
                <a:extLst>
                  <a:ext uri="{FF2B5EF4-FFF2-40B4-BE49-F238E27FC236}">
                    <a16:creationId xmlns:a16="http://schemas.microsoft.com/office/drawing/2014/main" id="{5E7298CC-40E1-4559-905D-ED8D3A76D4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5212" y="6345036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6" name="Freeform: Shape 2825">
                <a:extLst>
                  <a:ext uri="{FF2B5EF4-FFF2-40B4-BE49-F238E27FC236}">
                    <a16:creationId xmlns:a16="http://schemas.microsoft.com/office/drawing/2014/main" id="{43E5D405-0929-4D57-B11D-07C0ADC08A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6451" y="634815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7" name="Freeform: Shape 2826">
                <a:extLst>
                  <a:ext uri="{FF2B5EF4-FFF2-40B4-BE49-F238E27FC236}">
                    <a16:creationId xmlns:a16="http://schemas.microsoft.com/office/drawing/2014/main" id="{DB9BEF4A-A80C-4340-A8A0-F942ED930A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6797" y="6348902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50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8" name="Freeform: Shape 2827">
                <a:extLst>
                  <a:ext uri="{FF2B5EF4-FFF2-40B4-BE49-F238E27FC236}">
                    <a16:creationId xmlns:a16="http://schemas.microsoft.com/office/drawing/2014/main" id="{2CDEAAE3-FF4D-473C-BEA5-66647A1B2D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7439" y="6350540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7"/>
                      <a:pt x="11603" y="237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9" name="Freeform: Shape 2828">
                <a:extLst>
                  <a:ext uri="{FF2B5EF4-FFF2-40B4-BE49-F238E27FC236}">
                    <a16:creationId xmlns:a16="http://schemas.microsoft.com/office/drawing/2014/main" id="{40BECBBD-64C6-4115-9245-5ECC6F3724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8455" y="635125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0" name="Freeform: Shape 2829">
                <a:extLst>
                  <a:ext uri="{FF2B5EF4-FFF2-40B4-BE49-F238E27FC236}">
                    <a16:creationId xmlns:a16="http://schemas.microsoft.com/office/drawing/2014/main" id="{69AA95B7-0329-47EF-AB2F-B1E80C8B6E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9173" y="6353962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1" name="Freeform: Shape 2830">
                <a:extLst>
                  <a:ext uri="{FF2B5EF4-FFF2-40B4-BE49-F238E27FC236}">
                    <a16:creationId xmlns:a16="http://schemas.microsoft.com/office/drawing/2014/main" id="{C11B1394-9DB6-4D59-B117-9F170BC881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9816" y="6355598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3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5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3" y="-62"/>
                    </a:cubicBezTo>
                    <a:cubicBezTo>
                      <a:pt x="2847" y="-144"/>
                      <a:pt x="-216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7" y="13244"/>
                      <a:pt x="6249" y="1332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2" name="Freeform: Shape 2831">
                <a:extLst>
                  <a:ext uri="{FF2B5EF4-FFF2-40B4-BE49-F238E27FC236}">
                    <a16:creationId xmlns:a16="http://schemas.microsoft.com/office/drawing/2014/main" id="{52ABB1B5-E99A-4C43-A189-CBFE378E3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759" y="6357828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3" name="Freeform: Shape 2832">
                <a:extLst>
                  <a:ext uri="{FF2B5EF4-FFF2-40B4-BE49-F238E27FC236}">
                    <a16:creationId xmlns:a16="http://schemas.microsoft.com/office/drawing/2014/main" id="{A1840C0F-CD89-4A4E-877B-ADFDB0250A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402" y="6359464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4" name="Freeform: Shape 2833">
                <a:extLst>
                  <a:ext uri="{FF2B5EF4-FFF2-40B4-BE49-F238E27FC236}">
                    <a16:creationId xmlns:a16="http://schemas.microsoft.com/office/drawing/2014/main" id="{C4D2E385-0B95-4875-B25B-67B859DCD7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2046" y="6361101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5" name="Freeform: Shape 2834">
                <a:extLst>
                  <a:ext uri="{FF2B5EF4-FFF2-40B4-BE49-F238E27FC236}">
                    <a16:creationId xmlns:a16="http://schemas.microsoft.com/office/drawing/2014/main" id="{2D6E37AA-CDFC-497D-9374-F5FCE4128D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7064" y="6481298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6" name="Freeform: Shape 2835">
                <a:extLst>
                  <a:ext uri="{FF2B5EF4-FFF2-40B4-BE49-F238E27FC236}">
                    <a16:creationId xmlns:a16="http://schemas.microsoft.com/office/drawing/2014/main" id="{E2E37018-17FE-4ECE-B1D1-63C9F561D6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840" y="6479067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7" name="Freeform: Shape 2836">
                <a:extLst>
                  <a:ext uri="{FF2B5EF4-FFF2-40B4-BE49-F238E27FC236}">
                    <a16:creationId xmlns:a16="http://schemas.microsoft.com/office/drawing/2014/main" id="{4638F156-F11A-44A7-85F6-6120F3153F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1137" y="647666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8" name="Freeform: Shape 2837">
                <a:extLst>
                  <a:ext uri="{FF2B5EF4-FFF2-40B4-BE49-F238E27FC236}">
                    <a16:creationId xmlns:a16="http://schemas.microsoft.com/office/drawing/2014/main" id="{27F2038E-F07E-4766-9516-220BA87E4C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8136" y="6475497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9" name="Freeform: Shape 2838">
                <a:extLst>
                  <a:ext uri="{FF2B5EF4-FFF2-40B4-BE49-F238E27FC236}">
                    <a16:creationId xmlns:a16="http://schemas.microsoft.com/office/drawing/2014/main" id="{B17805D2-65A0-4768-95EE-667B6F5500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7000" y="6474158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0" name="Freeform: Shape 2839">
                <a:extLst>
                  <a:ext uri="{FF2B5EF4-FFF2-40B4-BE49-F238E27FC236}">
                    <a16:creationId xmlns:a16="http://schemas.microsoft.com/office/drawing/2014/main" id="{6A673174-07CE-4B4A-845C-4C1B56F71F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2878" y="6472224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1" name="Freeform: Shape 2840">
                <a:extLst>
                  <a:ext uri="{FF2B5EF4-FFF2-40B4-BE49-F238E27FC236}">
                    <a16:creationId xmlns:a16="http://schemas.microsoft.com/office/drawing/2014/main" id="{52A0B198-5D75-4B37-BEC7-8906F0D44E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0248" y="6470587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2" name="Freeform: Shape 2841">
                <a:extLst>
                  <a:ext uri="{FF2B5EF4-FFF2-40B4-BE49-F238E27FC236}">
                    <a16:creationId xmlns:a16="http://schemas.microsoft.com/office/drawing/2014/main" id="{801329CC-5C56-4253-94A4-4C87D00D31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7620" y="646895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3" name="Freeform: Shape 2842">
                <a:extLst>
                  <a:ext uri="{FF2B5EF4-FFF2-40B4-BE49-F238E27FC236}">
                    <a16:creationId xmlns:a16="http://schemas.microsoft.com/office/drawing/2014/main" id="{AD679B67-7D9E-4B75-B9D7-30A215D87E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4247" y="646612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4" name="Freeform: Shape 2843">
                <a:extLst>
                  <a:ext uri="{FF2B5EF4-FFF2-40B4-BE49-F238E27FC236}">
                    <a16:creationId xmlns:a16="http://schemas.microsoft.com/office/drawing/2014/main" id="{4203042C-9CF2-4AEE-B33E-C7072BA31C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2064" y="6465233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5" name="Freeform: Shape 2844">
                <a:extLst>
                  <a:ext uri="{FF2B5EF4-FFF2-40B4-BE49-F238E27FC236}">
                    <a16:creationId xmlns:a16="http://schemas.microsoft.com/office/drawing/2014/main" id="{B430E9FA-C3E4-438F-A1E5-842AF21B72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9435" y="6463596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6" name="Freeform: Shape 2845">
                <a:extLst>
                  <a:ext uri="{FF2B5EF4-FFF2-40B4-BE49-F238E27FC236}">
                    <a16:creationId xmlns:a16="http://schemas.microsoft.com/office/drawing/2014/main" id="{1F1F34CC-1BA8-49BA-8674-EFFDF15E3A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6657" y="6461959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7" name="Freeform: Shape 2846">
                <a:extLst>
                  <a:ext uri="{FF2B5EF4-FFF2-40B4-BE49-F238E27FC236}">
                    <a16:creationId xmlns:a16="http://schemas.microsoft.com/office/drawing/2014/main" id="{72D5845B-9EA8-411D-93EE-CBAD32EF77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4028" y="6460323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3" y="42184"/>
                      <a:pt x="41950" y="32727"/>
                      <a:pt x="41950" y="21060"/>
                    </a:cubicBezTo>
                    <a:cubicBezTo>
                      <a:pt x="41950" y="9394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8" name="Freeform: Shape 2847">
                <a:extLst>
                  <a:ext uri="{FF2B5EF4-FFF2-40B4-BE49-F238E27FC236}">
                    <a16:creationId xmlns:a16="http://schemas.microsoft.com/office/drawing/2014/main" id="{E77CA994-5825-4DA1-A273-14EC134048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1696" y="6458984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9" name="Freeform: Shape 2848">
                <a:extLst>
                  <a:ext uri="{FF2B5EF4-FFF2-40B4-BE49-F238E27FC236}">
                    <a16:creationId xmlns:a16="http://schemas.microsoft.com/office/drawing/2014/main" id="{12C34DCF-A603-4B07-8133-0B7B35D225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9067" y="6457348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0" name="Freeform: Shape 2849">
                <a:extLst>
                  <a:ext uri="{FF2B5EF4-FFF2-40B4-BE49-F238E27FC236}">
                    <a16:creationId xmlns:a16="http://schemas.microsoft.com/office/drawing/2014/main" id="{59A1274B-5D56-47A7-AA2C-4E56C4B294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6884" y="6456010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4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0" y="50730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1" name="Freeform: Shape 2850">
                <a:extLst>
                  <a:ext uri="{FF2B5EF4-FFF2-40B4-BE49-F238E27FC236}">
                    <a16:creationId xmlns:a16="http://schemas.microsoft.com/office/drawing/2014/main" id="{F8A8B793-DAFA-495B-8B95-11C7C1798D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4552" y="6454522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2" name="Freeform: Shape 2851">
                <a:extLst>
                  <a:ext uri="{FF2B5EF4-FFF2-40B4-BE49-F238E27FC236}">
                    <a16:creationId xmlns:a16="http://schemas.microsoft.com/office/drawing/2014/main" id="{0E60B6EA-4E48-409E-BD0B-E78837EBA9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2221" y="6453183"/>
                <a:ext cx="56230" cy="56230"/>
              </a:xfrm>
              <a:custGeom>
                <a:avLst/>
                <a:gdLst>
                  <a:gd name="connsiteX0" fmla="*/ 27669 w 56230"/>
                  <a:gd name="connsiteY0" fmla="*/ 56166 h 56230"/>
                  <a:gd name="connsiteX1" fmla="*/ 55933 w 56230"/>
                  <a:gd name="connsiteY1" fmla="*/ 28200 h 56230"/>
                  <a:gd name="connsiteX2" fmla="*/ 27966 w 56230"/>
                  <a:gd name="connsiteY2" fmla="*/ -64 h 56230"/>
                  <a:gd name="connsiteX3" fmla="*/ -297 w 56230"/>
                  <a:gd name="connsiteY3" fmla="*/ 27903 h 56230"/>
                  <a:gd name="connsiteX4" fmla="*/ -297 w 56230"/>
                  <a:gd name="connsiteY4" fmla="*/ 28200 h 56230"/>
                  <a:gd name="connsiteX5" fmla="*/ 27669 w 56230"/>
                  <a:gd name="connsiteY5" fmla="*/ 56167 h 5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0">
                    <a:moveTo>
                      <a:pt x="27669" y="56166"/>
                    </a:moveTo>
                    <a:cubicBezTo>
                      <a:pt x="43197" y="56248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5"/>
                      <a:pt x="-216" y="12375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6"/>
                      <a:pt x="27669" y="5616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3" name="Freeform: Shape 2852">
                <a:extLst>
                  <a:ext uri="{FF2B5EF4-FFF2-40B4-BE49-F238E27FC236}">
                    <a16:creationId xmlns:a16="http://schemas.microsoft.com/office/drawing/2014/main" id="{471BF2D5-0040-4A8C-86AE-578FDF09F2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9444" y="645124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4" name="Freeform: Shape 2853">
                <a:extLst>
                  <a:ext uri="{FF2B5EF4-FFF2-40B4-BE49-F238E27FC236}">
                    <a16:creationId xmlns:a16="http://schemas.microsoft.com/office/drawing/2014/main" id="{2BF8CCDF-AE2C-49E8-B0D8-F2DDC142D2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8451" y="6452290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5" name="Freeform: Shape 2854">
                <a:extLst>
                  <a:ext uri="{FF2B5EF4-FFF2-40B4-BE49-F238E27FC236}">
                    <a16:creationId xmlns:a16="http://schemas.microsoft.com/office/drawing/2014/main" id="{B2BD2996-525B-4629-B26C-D2C2E5F45C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6268" y="6450208"/>
                <a:ext cx="62180" cy="62181"/>
              </a:xfrm>
              <a:custGeom>
                <a:avLst/>
                <a:gdLst>
                  <a:gd name="connsiteX0" fmla="*/ 30644 w 62180"/>
                  <a:gd name="connsiteY0" fmla="*/ 62117 h 62181"/>
                  <a:gd name="connsiteX1" fmla="*/ 61883 w 62180"/>
                  <a:gd name="connsiteY1" fmla="*/ 31175 h 62181"/>
                  <a:gd name="connsiteX2" fmla="*/ 30941 w 62180"/>
                  <a:gd name="connsiteY2" fmla="*/ -64 h 62181"/>
                  <a:gd name="connsiteX3" fmla="*/ -297 w 62180"/>
                  <a:gd name="connsiteY3" fmla="*/ 30878 h 62181"/>
                  <a:gd name="connsiteX4" fmla="*/ -297 w 62180"/>
                  <a:gd name="connsiteY4" fmla="*/ 31175 h 62181"/>
                  <a:gd name="connsiteX5" fmla="*/ 30644 w 62180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0" h="62181">
                    <a:moveTo>
                      <a:pt x="30644" y="62117"/>
                    </a:moveTo>
                    <a:cubicBezTo>
                      <a:pt x="47815" y="62199"/>
                      <a:pt x="61801" y="48345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0" y="-146"/>
                      <a:pt x="-216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6" name="Freeform: Shape 2855">
                <a:extLst>
                  <a:ext uri="{FF2B5EF4-FFF2-40B4-BE49-F238E27FC236}">
                    <a16:creationId xmlns:a16="http://schemas.microsoft.com/office/drawing/2014/main" id="{8BCCB858-1C4B-419C-A95E-1CF4E7AE2A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4978" y="6450059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7" name="Freeform: Shape 2856">
                <a:extLst>
                  <a:ext uri="{FF2B5EF4-FFF2-40B4-BE49-F238E27FC236}">
                    <a16:creationId xmlns:a16="http://schemas.microsoft.com/office/drawing/2014/main" id="{A02B54F3-DC2C-42E6-A6A5-AC2FA75646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3539" y="6449761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8" name="Freeform: Shape 2857">
                <a:extLst>
                  <a:ext uri="{FF2B5EF4-FFF2-40B4-BE49-F238E27FC236}">
                    <a16:creationId xmlns:a16="http://schemas.microsoft.com/office/drawing/2014/main" id="{FE170CB6-959E-452C-BBE5-D89BBFA56F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2992" y="6450059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9" name="Freeform: Shape 2858">
                <a:extLst>
                  <a:ext uri="{FF2B5EF4-FFF2-40B4-BE49-F238E27FC236}">
                    <a16:creationId xmlns:a16="http://schemas.microsoft.com/office/drawing/2014/main" id="{155B5947-9289-4ABD-BC1C-F1DD5CC2C6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2297" y="6450208"/>
                <a:ext cx="62180" cy="62181"/>
              </a:xfrm>
              <a:custGeom>
                <a:avLst/>
                <a:gdLst>
                  <a:gd name="connsiteX0" fmla="*/ 30644 w 62180"/>
                  <a:gd name="connsiteY0" fmla="*/ 62117 h 62181"/>
                  <a:gd name="connsiteX1" fmla="*/ 61883 w 62180"/>
                  <a:gd name="connsiteY1" fmla="*/ 31175 h 62181"/>
                  <a:gd name="connsiteX2" fmla="*/ 30941 w 62180"/>
                  <a:gd name="connsiteY2" fmla="*/ -64 h 62181"/>
                  <a:gd name="connsiteX3" fmla="*/ -297 w 62180"/>
                  <a:gd name="connsiteY3" fmla="*/ 30878 h 62181"/>
                  <a:gd name="connsiteX4" fmla="*/ -297 w 62180"/>
                  <a:gd name="connsiteY4" fmla="*/ 31175 h 62181"/>
                  <a:gd name="connsiteX5" fmla="*/ 30644 w 62180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0" h="62181">
                    <a:moveTo>
                      <a:pt x="30644" y="62117"/>
                    </a:moveTo>
                    <a:cubicBezTo>
                      <a:pt x="47815" y="62199"/>
                      <a:pt x="61801" y="48345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0" y="-146"/>
                      <a:pt x="-216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0" name="Freeform: Shape 2859">
                <a:extLst>
                  <a:ext uri="{FF2B5EF4-FFF2-40B4-BE49-F238E27FC236}">
                    <a16:creationId xmlns:a16="http://schemas.microsoft.com/office/drawing/2014/main" id="{EBF30613-89C3-4068-ADEE-59FBC732E9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2495" y="6452290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1" name="Freeform: Shape 2860">
                <a:extLst>
                  <a:ext uri="{FF2B5EF4-FFF2-40B4-BE49-F238E27FC236}">
                    <a16:creationId xmlns:a16="http://schemas.microsoft.com/office/drawing/2014/main" id="{7F2BC293-B1C0-46A3-B335-DB593EBF9B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1502" y="645124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2" name="Freeform: Shape 2861">
                <a:extLst>
                  <a:ext uri="{FF2B5EF4-FFF2-40B4-BE49-F238E27FC236}">
                    <a16:creationId xmlns:a16="http://schemas.microsoft.com/office/drawing/2014/main" id="{1EC4AA1C-0A6B-4528-85F0-93BC3BFEE2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1997" y="6453034"/>
                <a:ext cx="56825" cy="56825"/>
              </a:xfrm>
              <a:custGeom>
                <a:avLst/>
                <a:gdLst>
                  <a:gd name="connsiteX0" fmla="*/ 27966 w 56825"/>
                  <a:gd name="connsiteY0" fmla="*/ 56762 h 56825"/>
                  <a:gd name="connsiteX1" fmla="*/ 56527 w 56825"/>
                  <a:gd name="connsiteY1" fmla="*/ 28498 h 56825"/>
                  <a:gd name="connsiteX2" fmla="*/ 28264 w 56825"/>
                  <a:gd name="connsiteY2" fmla="*/ -64 h 56825"/>
                  <a:gd name="connsiteX3" fmla="*/ -298 w 56825"/>
                  <a:gd name="connsiteY3" fmla="*/ 28200 h 56825"/>
                  <a:gd name="connsiteX4" fmla="*/ -298 w 56825"/>
                  <a:gd name="connsiteY4" fmla="*/ 28348 h 56825"/>
                  <a:gd name="connsiteX5" fmla="*/ 27967 w 56825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5" h="56825">
                    <a:moveTo>
                      <a:pt x="27966" y="56762"/>
                    </a:moveTo>
                    <a:cubicBezTo>
                      <a:pt x="43658" y="56844"/>
                      <a:pt x="56445" y="44190"/>
                      <a:pt x="56527" y="28498"/>
                    </a:cubicBezTo>
                    <a:cubicBezTo>
                      <a:pt x="56609" y="12806"/>
                      <a:pt x="43955" y="19"/>
                      <a:pt x="28264" y="-64"/>
                    </a:cubicBezTo>
                    <a:cubicBezTo>
                      <a:pt x="12572" y="-146"/>
                      <a:pt x="-215" y="12508"/>
                      <a:pt x="-298" y="28200"/>
                    </a:cubicBezTo>
                    <a:cubicBezTo>
                      <a:pt x="-298" y="28250"/>
                      <a:pt x="-298" y="28299"/>
                      <a:pt x="-298" y="28348"/>
                    </a:cubicBezTo>
                    <a:cubicBezTo>
                      <a:pt x="-298" y="43983"/>
                      <a:pt x="12333" y="56680"/>
                      <a:pt x="27967" y="5676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3" name="Freeform: Shape 2862">
                <a:extLst>
                  <a:ext uri="{FF2B5EF4-FFF2-40B4-BE49-F238E27FC236}">
                    <a16:creationId xmlns:a16="http://schemas.microsoft.com/office/drawing/2014/main" id="{54051B53-0695-43E9-A6AF-2061A6E63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2194" y="6454373"/>
                <a:ext cx="54148" cy="54148"/>
              </a:xfrm>
              <a:custGeom>
                <a:avLst/>
                <a:gdLst>
                  <a:gd name="connsiteX0" fmla="*/ 26777 w 54148"/>
                  <a:gd name="connsiteY0" fmla="*/ 54084 h 54148"/>
                  <a:gd name="connsiteX1" fmla="*/ 53851 w 54148"/>
                  <a:gd name="connsiteY1" fmla="*/ 27010 h 54148"/>
                  <a:gd name="connsiteX2" fmla="*/ 26777 w 54148"/>
                  <a:gd name="connsiteY2" fmla="*/ -64 h 54148"/>
                  <a:gd name="connsiteX3" fmla="*/ -298 w 54148"/>
                  <a:gd name="connsiteY3" fmla="*/ 27010 h 54148"/>
                  <a:gd name="connsiteX4" fmla="*/ 26777 w 54148"/>
                  <a:gd name="connsiteY4" fmla="*/ 54084 h 5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48" h="54148">
                    <a:moveTo>
                      <a:pt x="26777" y="54084"/>
                    </a:moveTo>
                    <a:cubicBezTo>
                      <a:pt x="41730" y="54084"/>
                      <a:pt x="53851" y="41963"/>
                      <a:pt x="53851" y="27010"/>
                    </a:cubicBezTo>
                    <a:cubicBezTo>
                      <a:pt x="53851" y="12058"/>
                      <a:pt x="41730" y="-64"/>
                      <a:pt x="26777" y="-64"/>
                    </a:cubicBezTo>
                    <a:cubicBezTo>
                      <a:pt x="11823" y="-64"/>
                      <a:pt x="-298" y="12058"/>
                      <a:pt x="-298" y="27010"/>
                    </a:cubicBezTo>
                    <a:cubicBezTo>
                      <a:pt x="-298" y="41963"/>
                      <a:pt x="11823" y="54084"/>
                      <a:pt x="26777" y="540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4" name="Freeform: Shape 2863">
                <a:extLst>
                  <a:ext uri="{FF2B5EF4-FFF2-40B4-BE49-F238E27FC236}">
                    <a16:creationId xmlns:a16="http://schemas.microsoft.com/office/drawing/2014/main" id="{9350DCB0-FD51-4056-AE74-9ADDC27CF6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2540" y="6455711"/>
                <a:ext cx="51470" cy="51470"/>
              </a:xfrm>
              <a:custGeom>
                <a:avLst/>
                <a:gdLst>
                  <a:gd name="connsiteX0" fmla="*/ 25437 w 51470"/>
                  <a:gd name="connsiteY0" fmla="*/ 51407 h 51470"/>
                  <a:gd name="connsiteX1" fmla="*/ 51172 w 51470"/>
                  <a:gd name="connsiteY1" fmla="*/ 25671 h 51470"/>
                  <a:gd name="connsiteX2" fmla="*/ 25437 w 51470"/>
                  <a:gd name="connsiteY2" fmla="*/ -64 h 51470"/>
                  <a:gd name="connsiteX3" fmla="*/ -298 w 51470"/>
                  <a:gd name="connsiteY3" fmla="*/ 25671 h 51470"/>
                  <a:gd name="connsiteX4" fmla="*/ 25437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7" y="51407"/>
                    </a:moveTo>
                    <a:cubicBezTo>
                      <a:pt x="39650" y="51407"/>
                      <a:pt x="51172" y="39885"/>
                      <a:pt x="51172" y="25671"/>
                    </a:cubicBezTo>
                    <a:cubicBezTo>
                      <a:pt x="51172" y="11458"/>
                      <a:pt x="39650" y="-64"/>
                      <a:pt x="25437" y="-64"/>
                    </a:cubicBezTo>
                    <a:cubicBezTo>
                      <a:pt x="11224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7" y="514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5" name="Freeform: Shape 2864">
                <a:extLst>
                  <a:ext uri="{FF2B5EF4-FFF2-40B4-BE49-F238E27FC236}">
                    <a16:creationId xmlns:a16="http://schemas.microsoft.com/office/drawing/2014/main" id="{17300ED2-E8A6-4CE0-962E-DEB21370F7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3184" y="6457348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6" name="Freeform: Shape 2865">
                <a:extLst>
                  <a:ext uri="{FF2B5EF4-FFF2-40B4-BE49-F238E27FC236}">
                    <a16:creationId xmlns:a16="http://schemas.microsoft.com/office/drawing/2014/main" id="{C8259D8C-978B-4383-BC14-2692A71F4C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3529" y="6458687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7" name="Freeform: Shape 2866">
                <a:extLst>
                  <a:ext uri="{FF2B5EF4-FFF2-40B4-BE49-F238E27FC236}">
                    <a16:creationId xmlns:a16="http://schemas.microsoft.com/office/drawing/2014/main" id="{5419EB85-0849-4A40-8096-53475608C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4174" y="6460323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2" y="42184"/>
                      <a:pt x="41949" y="32727"/>
                      <a:pt x="41949" y="21060"/>
                    </a:cubicBezTo>
                    <a:cubicBezTo>
                      <a:pt x="41949" y="9394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8" name="Freeform: Shape 2867">
                <a:extLst>
                  <a:ext uri="{FF2B5EF4-FFF2-40B4-BE49-F238E27FC236}">
                    <a16:creationId xmlns:a16="http://schemas.microsoft.com/office/drawing/2014/main" id="{3B671A39-F2CF-4666-8B03-EAE0B9EE29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4519" y="6461663"/>
                <a:ext cx="39570" cy="39569"/>
              </a:xfrm>
              <a:custGeom>
                <a:avLst/>
                <a:gdLst>
                  <a:gd name="connsiteX0" fmla="*/ 19487 w 39570"/>
                  <a:gd name="connsiteY0" fmla="*/ 39505 h 39569"/>
                  <a:gd name="connsiteX1" fmla="*/ 39273 w 39570"/>
                  <a:gd name="connsiteY1" fmla="*/ 19721 h 39569"/>
                  <a:gd name="connsiteX2" fmla="*/ 19487 w 39570"/>
                  <a:gd name="connsiteY2" fmla="*/ -64 h 39569"/>
                  <a:gd name="connsiteX3" fmla="*/ -298 w 39570"/>
                  <a:gd name="connsiteY3" fmla="*/ 19721 h 39569"/>
                  <a:gd name="connsiteX4" fmla="*/ 19487 w 39570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70" h="39569">
                    <a:moveTo>
                      <a:pt x="19487" y="39505"/>
                    </a:moveTo>
                    <a:cubicBezTo>
                      <a:pt x="30415" y="39505"/>
                      <a:pt x="39273" y="30647"/>
                      <a:pt x="39273" y="19721"/>
                    </a:cubicBezTo>
                    <a:cubicBezTo>
                      <a:pt x="39273" y="8794"/>
                      <a:pt x="30415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9" name="Freeform: Shape 2868">
                <a:extLst>
                  <a:ext uri="{FF2B5EF4-FFF2-40B4-BE49-F238E27FC236}">
                    <a16:creationId xmlns:a16="http://schemas.microsoft.com/office/drawing/2014/main" id="{2495966E-DE0E-4C4B-80C3-2CBCB3113F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5164" y="6463893"/>
                <a:ext cx="36296" cy="36297"/>
              </a:xfrm>
              <a:custGeom>
                <a:avLst/>
                <a:gdLst>
                  <a:gd name="connsiteX0" fmla="*/ 17850 w 36296"/>
                  <a:gd name="connsiteY0" fmla="*/ 36233 h 36297"/>
                  <a:gd name="connsiteX1" fmla="*/ 35999 w 36296"/>
                  <a:gd name="connsiteY1" fmla="*/ 18085 h 36297"/>
                  <a:gd name="connsiteX2" fmla="*/ 17850 w 36296"/>
                  <a:gd name="connsiteY2" fmla="*/ -64 h 36297"/>
                  <a:gd name="connsiteX3" fmla="*/ -298 w 36296"/>
                  <a:gd name="connsiteY3" fmla="*/ 18085 h 36297"/>
                  <a:gd name="connsiteX4" fmla="*/ 17850 w 36296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97">
                    <a:moveTo>
                      <a:pt x="17850" y="36233"/>
                    </a:moveTo>
                    <a:cubicBezTo>
                      <a:pt x="27873" y="36233"/>
                      <a:pt x="35999" y="28108"/>
                      <a:pt x="35999" y="18085"/>
                    </a:cubicBezTo>
                    <a:cubicBezTo>
                      <a:pt x="35999" y="8061"/>
                      <a:pt x="27873" y="-64"/>
                      <a:pt x="17850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0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0" name="Freeform: Shape 2869">
                <a:extLst>
                  <a:ext uri="{FF2B5EF4-FFF2-40B4-BE49-F238E27FC236}">
                    <a16:creationId xmlns:a16="http://schemas.microsoft.com/office/drawing/2014/main" id="{DFA17486-D438-4038-961B-95EA33526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5807" y="6464935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1" name="Freeform: Shape 2870">
                <a:extLst>
                  <a:ext uri="{FF2B5EF4-FFF2-40B4-BE49-F238E27FC236}">
                    <a16:creationId xmlns:a16="http://schemas.microsoft.com/office/drawing/2014/main" id="{DEED35B5-D4B9-40E2-A74C-3FF1673AFD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6451" y="646612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2" name="Freeform: Shape 2871">
                <a:extLst>
                  <a:ext uri="{FF2B5EF4-FFF2-40B4-BE49-F238E27FC236}">
                    <a16:creationId xmlns:a16="http://schemas.microsoft.com/office/drawing/2014/main" id="{649988A4-A978-4A85-AB10-6A123AF034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7540" y="6468357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3" name="Freeform: Shape 2872">
                <a:extLst>
                  <a:ext uri="{FF2B5EF4-FFF2-40B4-BE49-F238E27FC236}">
                    <a16:creationId xmlns:a16="http://schemas.microsoft.com/office/drawing/2014/main" id="{BCA82574-22A0-4400-99DE-C57118F663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8183" y="646999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4" name="Freeform: Shape 2873">
                <a:extLst>
                  <a:ext uri="{FF2B5EF4-FFF2-40B4-BE49-F238E27FC236}">
                    <a16:creationId xmlns:a16="http://schemas.microsoft.com/office/drawing/2014/main" id="{5556E035-26A6-4DC0-A075-304B47D80B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8826" y="6471630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5" name="Freeform: Shape 2874">
                <a:extLst>
                  <a:ext uri="{FF2B5EF4-FFF2-40B4-BE49-F238E27FC236}">
                    <a16:creationId xmlns:a16="http://schemas.microsoft.com/office/drawing/2014/main" id="{2D2B0872-ECDD-449B-AF7E-1D7B1F14FC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263" y="6474158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6" name="Freeform: Shape 2875">
                <a:extLst>
                  <a:ext uri="{FF2B5EF4-FFF2-40B4-BE49-F238E27FC236}">
                    <a16:creationId xmlns:a16="http://schemas.microsoft.com/office/drawing/2014/main" id="{D47E2D46-1217-428E-A853-0935EC8CB1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412" y="6475497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7" name="Freeform: Shape 2876">
                <a:extLst>
                  <a:ext uri="{FF2B5EF4-FFF2-40B4-BE49-F238E27FC236}">
                    <a16:creationId xmlns:a16="http://schemas.microsoft.com/office/drawing/2014/main" id="{504070AB-A50C-47CE-B345-7FF078174E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1056" y="6476686"/>
                <a:ext cx="8627" cy="8628"/>
              </a:xfrm>
              <a:custGeom>
                <a:avLst/>
                <a:gdLst>
                  <a:gd name="connsiteX0" fmla="*/ 4016 w 8627"/>
                  <a:gd name="connsiteY0" fmla="*/ 8564 h 8628"/>
                  <a:gd name="connsiteX1" fmla="*/ 8330 w 8627"/>
                  <a:gd name="connsiteY1" fmla="*/ 4250 h 8628"/>
                  <a:gd name="connsiteX2" fmla="*/ 4016 w 8627"/>
                  <a:gd name="connsiteY2" fmla="*/ -64 h 8628"/>
                  <a:gd name="connsiteX3" fmla="*/ -298 w 8627"/>
                  <a:gd name="connsiteY3" fmla="*/ 4250 h 8628"/>
                  <a:gd name="connsiteX4" fmla="*/ 4016 w 8627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8">
                    <a:moveTo>
                      <a:pt x="4016" y="8564"/>
                    </a:moveTo>
                    <a:cubicBezTo>
                      <a:pt x="6398" y="8564"/>
                      <a:pt x="8330" y="6633"/>
                      <a:pt x="8330" y="4250"/>
                    </a:cubicBezTo>
                    <a:cubicBezTo>
                      <a:pt x="8330" y="1868"/>
                      <a:pt x="6398" y="-64"/>
                      <a:pt x="4016" y="-64"/>
                    </a:cubicBezTo>
                    <a:cubicBezTo>
                      <a:pt x="1633" y="-64"/>
                      <a:pt x="-298" y="1868"/>
                      <a:pt x="-298" y="4250"/>
                    </a:cubicBezTo>
                    <a:cubicBezTo>
                      <a:pt x="-298" y="6633"/>
                      <a:pt x="1633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8" name="Freeform: Shape 2877">
                <a:extLst>
                  <a:ext uri="{FF2B5EF4-FFF2-40B4-BE49-F238E27FC236}">
                    <a16:creationId xmlns:a16="http://schemas.microsoft.com/office/drawing/2014/main" id="{F5F8883C-E3CF-4E06-8BB9-649588CA9F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700" y="6478770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4"/>
                      <a:pt x="3859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3"/>
                      <a:pt x="901" y="5291"/>
                      <a:pt x="2380" y="52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9" name="Freeform: Shape 2878">
                <a:extLst>
                  <a:ext uri="{FF2B5EF4-FFF2-40B4-BE49-F238E27FC236}">
                    <a16:creationId xmlns:a16="http://schemas.microsoft.com/office/drawing/2014/main" id="{5BCDFCC7-4FFE-4AF4-A2FB-14313ADF2F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3386" y="6481298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0" name="Freeform: Shape 2879">
                <a:extLst>
                  <a:ext uri="{FF2B5EF4-FFF2-40B4-BE49-F238E27FC236}">
                    <a16:creationId xmlns:a16="http://schemas.microsoft.com/office/drawing/2014/main" id="{E143C292-D260-40C8-84CF-AB3CEFEBF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7064" y="6600752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1" name="Freeform: Shape 2880">
                <a:extLst>
                  <a:ext uri="{FF2B5EF4-FFF2-40B4-BE49-F238E27FC236}">
                    <a16:creationId xmlns:a16="http://schemas.microsoft.com/office/drawing/2014/main" id="{23E2D10E-BFD7-48A4-8B3C-230BCE07B4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4435" y="6598818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2" name="Freeform: Shape 2881">
                <a:extLst>
                  <a:ext uri="{FF2B5EF4-FFF2-40B4-BE49-F238E27FC236}">
                    <a16:creationId xmlns:a16="http://schemas.microsoft.com/office/drawing/2014/main" id="{30D9C663-0527-4DD2-82DA-3A9FE01996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1506" y="6596887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3" name="Freeform: Shape 2882">
                <a:extLst>
                  <a:ext uri="{FF2B5EF4-FFF2-40B4-BE49-F238E27FC236}">
                    <a16:creationId xmlns:a16="http://schemas.microsoft.com/office/drawing/2014/main" id="{F52B8922-8D3E-4A9F-8E8F-24C3625E3E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8877" y="6594952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4" name="Freeform: Shape 2883">
                <a:extLst>
                  <a:ext uri="{FF2B5EF4-FFF2-40B4-BE49-F238E27FC236}">
                    <a16:creationId xmlns:a16="http://schemas.microsoft.com/office/drawing/2014/main" id="{EDAB1817-720B-4308-8A72-4CB7D7FC66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6176" y="6592445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5" name="Freeform: Shape 2884">
                <a:extLst>
                  <a:ext uri="{FF2B5EF4-FFF2-40B4-BE49-F238E27FC236}">
                    <a16:creationId xmlns:a16="http://schemas.microsoft.com/office/drawing/2014/main" id="{8827D6A0-4FC2-48EC-9314-390EDABEF7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3620" y="6591826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6" name="Freeform: Shape 2885">
                <a:extLst>
                  <a:ext uri="{FF2B5EF4-FFF2-40B4-BE49-F238E27FC236}">
                    <a16:creationId xmlns:a16="http://schemas.microsoft.com/office/drawing/2014/main" id="{88A360F7-7F52-434C-BA49-8DB50901B7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0844" y="6590190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7" name="Freeform: Shape 2886">
                <a:extLst>
                  <a:ext uri="{FF2B5EF4-FFF2-40B4-BE49-F238E27FC236}">
                    <a16:creationId xmlns:a16="http://schemas.microsoft.com/office/drawing/2014/main" id="{ED513283-CA96-4EBB-BF20-C93155E715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8215" y="6588554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7"/>
                      <a:pt x="11603" y="237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8" name="Freeform: Shape 2887">
                <a:extLst>
                  <a:ext uri="{FF2B5EF4-FFF2-40B4-BE49-F238E27FC236}">
                    <a16:creationId xmlns:a16="http://schemas.microsoft.com/office/drawing/2014/main" id="{834F6B23-67B0-4AE3-97F1-742200F2D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5585" y="6586917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50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9" name="Freeform: Shape 2888">
                <a:extLst>
                  <a:ext uri="{FF2B5EF4-FFF2-40B4-BE49-F238E27FC236}">
                    <a16:creationId xmlns:a16="http://schemas.microsoft.com/office/drawing/2014/main" id="{ADD85120-796B-45D0-BDC6-8209F1D6C1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3254" y="658617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0" name="Freeform: Shape 2889">
                <a:extLst>
                  <a:ext uri="{FF2B5EF4-FFF2-40B4-BE49-F238E27FC236}">
                    <a16:creationId xmlns:a16="http://schemas.microsoft.com/office/drawing/2014/main" id="{7C94E4B0-CDC8-42FB-B197-21EEC5FAD4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0327" y="6583644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1" name="Freeform: Shape 2890">
                <a:extLst>
                  <a:ext uri="{FF2B5EF4-FFF2-40B4-BE49-F238E27FC236}">
                    <a16:creationId xmlns:a16="http://schemas.microsoft.com/office/drawing/2014/main" id="{9A5DAE18-8EC0-4189-86C5-5334A27F7B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7698" y="6582306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2" name="Freeform: Shape 2891">
                <a:extLst>
                  <a:ext uri="{FF2B5EF4-FFF2-40B4-BE49-F238E27FC236}">
                    <a16:creationId xmlns:a16="http://schemas.microsoft.com/office/drawing/2014/main" id="{82B09DF6-F678-4EE6-9673-66BD28E5D6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5068" y="6580075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3" name="Freeform: Shape 2892">
                <a:extLst>
                  <a:ext uri="{FF2B5EF4-FFF2-40B4-BE49-F238E27FC236}">
                    <a16:creationId xmlns:a16="http://schemas.microsoft.com/office/drawing/2014/main" id="{9FA08DA5-644E-49C3-8415-59EA3E4F2B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2738" y="6579033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7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4" name="Freeform: Shape 2893">
                <a:extLst>
                  <a:ext uri="{FF2B5EF4-FFF2-40B4-BE49-F238E27FC236}">
                    <a16:creationId xmlns:a16="http://schemas.microsoft.com/office/drawing/2014/main" id="{038E0CE3-8DCA-47E0-8D32-FE4A89BE2C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0109" y="6577397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5" name="Freeform: Shape 2894">
                <a:extLst>
                  <a:ext uri="{FF2B5EF4-FFF2-40B4-BE49-F238E27FC236}">
                    <a16:creationId xmlns:a16="http://schemas.microsoft.com/office/drawing/2014/main" id="{C3765F69-180A-4274-A2D8-DA9AED8C9F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7777" y="6576057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6" name="Freeform: Shape 2895">
                <a:extLst>
                  <a:ext uri="{FF2B5EF4-FFF2-40B4-BE49-F238E27FC236}">
                    <a16:creationId xmlns:a16="http://schemas.microsoft.com/office/drawing/2014/main" id="{8D4DA921-99A4-426C-8155-1C6E435C29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5892" y="6575017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4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0" y="50730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7" name="Freeform: Shape 2896">
                <a:extLst>
                  <a:ext uri="{FF2B5EF4-FFF2-40B4-BE49-F238E27FC236}">
                    <a16:creationId xmlns:a16="http://schemas.microsoft.com/office/drawing/2014/main" id="{C22C8790-06B7-4DE1-9784-5B5F91F5FA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3560" y="6573529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8" name="Freeform: Shape 2897">
                <a:extLst>
                  <a:ext uri="{FF2B5EF4-FFF2-40B4-BE49-F238E27FC236}">
                    <a16:creationId xmlns:a16="http://schemas.microsoft.com/office/drawing/2014/main" id="{A4233860-1C50-4452-BC3A-055FDD2FEA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1526" y="6572488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9" name="Freeform: Shape 2898">
                <a:extLst>
                  <a:ext uri="{FF2B5EF4-FFF2-40B4-BE49-F238E27FC236}">
                    <a16:creationId xmlns:a16="http://schemas.microsoft.com/office/drawing/2014/main" id="{AF15E9F7-35DB-4682-A865-30A0147BFE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9492" y="6571744"/>
                <a:ext cx="57420" cy="57420"/>
              </a:xfrm>
              <a:custGeom>
                <a:avLst/>
                <a:gdLst>
                  <a:gd name="connsiteX0" fmla="*/ 28413 w 57420"/>
                  <a:gd name="connsiteY0" fmla="*/ 57357 h 57420"/>
                  <a:gd name="connsiteX1" fmla="*/ 57123 w 57420"/>
                  <a:gd name="connsiteY1" fmla="*/ 28646 h 57420"/>
                  <a:gd name="connsiteX2" fmla="*/ 28413 w 57420"/>
                  <a:gd name="connsiteY2" fmla="*/ -64 h 57420"/>
                  <a:gd name="connsiteX3" fmla="*/ -298 w 57420"/>
                  <a:gd name="connsiteY3" fmla="*/ 28646 h 57420"/>
                  <a:gd name="connsiteX4" fmla="*/ 28413 w 57420"/>
                  <a:gd name="connsiteY4" fmla="*/ 57357 h 5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20" h="57420">
                    <a:moveTo>
                      <a:pt x="28413" y="57357"/>
                    </a:moveTo>
                    <a:cubicBezTo>
                      <a:pt x="44269" y="57357"/>
                      <a:pt x="57123" y="44502"/>
                      <a:pt x="57123" y="28646"/>
                    </a:cubicBezTo>
                    <a:cubicBezTo>
                      <a:pt x="57123" y="12790"/>
                      <a:pt x="44269" y="-64"/>
                      <a:pt x="28413" y="-64"/>
                    </a:cubicBezTo>
                    <a:cubicBezTo>
                      <a:pt x="12556" y="-64"/>
                      <a:pt x="-298" y="12790"/>
                      <a:pt x="-298" y="28646"/>
                    </a:cubicBezTo>
                    <a:cubicBezTo>
                      <a:pt x="-298" y="44503"/>
                      <a:pt x="12557" y="57357"/>
                      <a:pt x="28413" y="5735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0" name="Freeform: Shape 2899">
                <a:extLst>
                  <a:ext uri="{FF2B5EF4-FFF2-40B4-BE49-F238E27FC236}">
                    <a16:creationId xmlns:a16="http://schemas.microsoft.com/office/drawing/2014/main" id="{36522C07-ACF2-486A-8E28-C7046252E5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7458" y="657025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1" name="Freeform: Shape 2900">
                <a:extLst>
                  <a:ext uri="{FF2B5EF4-FFF2-40B4-BE49-F238E27FC236}">
                    <a16:creationId xmlns:a16="http://schemas.microsoft.com/office/drawing/2014/main" id="{A7BCE98E-241A-48CF-99F1-0BA7F4EA0D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6465" y="65705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2" name="Freeform: Shape 2901">
                <a:extLst>
                  <a:ext uri="{FF2B5EF4-FFF2-40B4-BE49-F238E27FC236}">
                    <a16:creationId xmlns:a16="http://schemas.microsoft.com/office/drawing/2014/main" id="{5EBD5F9E-9B3C-4A45-B6B0-EB79FB4C63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5473" y="65705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3" name="Freeform: Shape 2902">
                <a:extLst>
                  <a:ext uri="{FF2B5EF4-FFF2-40B4-BE49-F238E27FC236}">
                    <a16:creationId xmlns:a16="http://schemas.microsoft.com/office/drawing/2014/main" id="{D0D50B46-E1B4-4CD5-8A2F-47709FD3BA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4480" y="65705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4" name="Freeform: Shape 2903">
                <a:extLst>
                  <a:ext uri="{FF2B5EF4-FFF2-40B4-BE49-F238E27FC236}">
                    <a16:creationId xmlns:a16="http://schemas.microsoft.com/office/drawing/2014/main" id="{14CEA399-4B0A-4473-A917-0A6666C753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3487" y="657025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5" name="Freeform: Shape 2904">
                <a:extLst>
                  <a:ext uri="{FF2B5EF4-FFF2-40B4-BE49-F238E27FC236}">
                    <a16:creationId xmlns:a16="http://schemas.microsoft.com/office/drawing/2014/main" id="{2588DEA6-7CF5-409E-9FBA-337C4489EE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3536" y="6571744"/>
                <a:ext cx="57420" cy="57420"/>
              </a:xfrm>
              <a:custGeom>
                <a:avLst/>
                <a:gdLst>
                  <a:gd name="connsiteX0" fmla="*/ 28413 w 57420"/>
                  <a:gd name="connsiteY0" fmla="*/ 57357 h 57420"/>
                  <a:gd name="connsiteX1" fmla="*/ 57123 w 57420"/>
                  <a:gd name="connsiteY1" fmla="*/ 28646 h 57420"/>
                  <a:gd name="connsiteX2" fmla="*/ 28413 w 57420"/>
                  <a:gd name="connsiteY2" fmla="*/ -64 h 57420"/>
                  <a:gd name="connsiteX3" fmla="*/ -298 w 57420"/>
                  <a:gd name="connsiteY3" fmla="*/ 28646 h 57420"/>
                  <a:gd name="connsiteX4" fmla="*/ 28413 w 57420"/>
                  <a:gd name="connsiteY4" fmla="*/ 57357 h 5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20" h="57420">
                    <a:moveTo>
                      <a:pt x="28413" y="57357"/>
                    </a:moveTo>
                    <a:cubicBezTo>
                      <a:pt x="44269" y="57357"/>
                      <a:pt x="57123" y="44502"/>
                      <a:pt x="57123" y="28646"/>
                    </a:cubicBezTo>
                    <a:cubicBezTo>
                      <a:pt x="57123" y="12790"/>
                      <a:pt x="44269" y="-64"/>
                      <a:pt x="28413" y="-64"/>
                    </a:cubicBezTo>
                    <a:cubicBezTo>
                      <a:pt x="12556" y="-64"/>
                      <a:pt x="-298" y="12790"/>
                      <a:pt x="-298" y="28646"/>
                    </a:cubicBezTo>
                    <a:cubicBezTo>
                      <a:pt x="-298" y="44503"/>
                      <a:pt x="12557" y="57357"/>
                      <a:pt x="28413" y="5735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6" name="Freeform: Shape 2905">
                <a:extLst>
                  <a:ext uri="{FF2B5EF4-FFF2-40B4-BE49-F238E27FC236}">
                    <a16:creationId xmlns:a16="http://schemas.microsoft.com/office/drawing/2014/main" id="{46AFBEED-7677-4D7F-9E16-8E38594B0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3584" y="6572488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1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7" name="Freeform: Shape 2906">
                <a:extLst>
                  <a:ext uri="{FF2B5EF4-FFF2-40B4-BE49-F238E27FC236}">
                    <a16:creationId xmlns:a16="http://schemas.microsoft.com/office/drawing/2014/main" id="{DD5E6F7C-260E-47A7-9FD0-033CB9D348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3633" y="6573529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5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8" name="Freeform: Shape 2907">
                <a:extLst>
                  <a:ext uri="{FF2B5EF4-FFF2-40B4-BE49-F238E27FC236}">
                    <a16:creationId xmlns:a16="http://schemas.microsoft.com/office/drawing/2014/main" id="{56EB0991-49E3-4C28-8F66-75A982E576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3533" y="6574719"/>
                <a:ext cx="51470" cy="51470"/>
              </a:xfrm>
              <a:custGeom>
                <a:avLst/>
                <a:gdLst>
                  <a:gd name="connsiteX0" fmla="*/ 25437 w 51470"/>
                  <a:gd name="connsiteY0" fmla="*/ 51407 h 51470"/>
                  <a:gd name="connsiteX1" fmla="*/ 51172 w 51470"/>
                  <a:gd name="connsiteY1" fmla="*/ 25671 h 51470"/>
                  <a:gd name="connsiteX2" fmla="*/ 25437 w 51470"/>
                  <a:gd name="connsiteY2" fmla="*/ -64 h 51470"/>
                  <a:gd name="connsiteX3" fmla="*/ -298 w 51470"/>
                  <a:gd name="connsiteY3" fmla="*/ 25671 h 51470"/>
                  <a:gd name="connsiteX4" fmla="*/ 25437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7" y="51407"/>
                    </a:moveTo>
                    <a:cubicBezTo>
                      <a:pt x="39650" y="51407"/>
                      <a:pt x="51172" y="39885"/>
                      <a:pt x="51172" y="25671"/>
                    </a:cubicBezTo>
                    <a:cubicBezTo>
                      <a:pt x="51172" y="11458"/>
                      <a:pt x="39650" y="-64"/>
                      <a:pt x="25437" y="-64"/>
                    </a:cubicBezTo>
                    <a:cubicBezTo>
                      <a:pt x="11224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7" y="514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9" name="Freeform: Shape 2908">
                <a:extLst>
                  <a:ext uri="{FF2B5EF4-FFF2-40B4-BE49-F238E27FC236}">
                    <a16:creationId xmlns:a16="http://schemas.microsoft.com/office/drawing/2014/main" id="{1DADA978-C757-41A3-A35F-3942731FC5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3879" y="6576057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0" name="Freeform: Shape 2909">
                <a:extLst>
                  <a:ext uri="{FF2B5EF4-FFF2-40B4-BE49-F238E27FC236}">
                    <a16:creationId xmlns:a16="http://schemas.microsoft.com/office/drawing/2014/main" id="{1EAD785D-1D12-4298-B1F5-733DDCE937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4225" y="6577397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6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1" name="Freeform: Shape 2910">
                <a:extLst>
                  <a:ext uri="{FF2B5EF4-FFF2-40B4-BE49-F238E27FC236}">
                    <a16:creationId xmlns:a16="http://schemas.microsoft.com/office/drawing/2014/main" id="{F5AE01E6-4B61-45A5-B717-1D34B5451B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4570" y="6578439"/>
                <a:ext cx="43735" cy="43734"/>
              </a:xfrm>
              <a:custGeom>
                <a:avLst/>
                <a:gdLst>
                  <a:gd name="connsiteX0" fmla="*/ 21422 w 43735"/>
                  <a:gd name="connsiteY0" fmla="*/ 43670 h 43734"/>
                  <a:gd name="connsiteX1" fmla="*/ 43437 w 43735"/>
                  <a:gd name="connsiteY1" fmla="*/ 21952 h 43734"/>
                  <a:gd name="connsiteX2" fmla="*/ 21718 w 43735"/>
                  <a:gd name="connsiteY2" fmla="*/ -64 h 43734"/>
                  <a:gd name="connsiteX3" fmla="*/ -297 w 43735"/>
                  <a:gd name="connsiteY3" fmla="*/ 21655 h 43734"/>
                  <a:gd name="connsiteX4" fmla="*/ -297 w 43735"/>
                  <a:gd name="connsiteY4" fmla="*/ 21952 h 43734"/>
                  <a:gd name="connsiteX5" fmla="*/ 21422 w 43735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4">
                    <a:moveTo>
                      <a:pt x="21422" y="43670"/>
                    </a:moveTo>
                    <a:cubicBezTo>
                      <a:pt x="33499" y="43752"/>
                      <a:pt x="43356" y="34028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0"/>
                      <a:pt x="21422" y="43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2" name="Freeform: Shape 2911">
                <a:extLst>
                  <a:ext uri="{FF2B5EF4-FFF2-40B4-BE49-F238E27FC236}">
                    <a16:creationId xmlns:a16="http://schemas.microsoft.com/office/drawing/2014/main" id="{6E5866FE-CB69-4E7D-B9CF-DACD42636A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5215" y="6580075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3" name="Freeform: Shape 2912">
                <a:extLst>
                  <a:ext uri="{FF2B5EF4-FFF2-40B4-BE49-F238E27FC236}">
                    <a16:creationId xmlns:a16="http://schemas.microsoft.com/office/drawing/2014/main" id="{4EE57477-D7C1-4DE3-932C-4BCAD8A4D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5560" y="6581414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4" name="Freeform: Shape 2913">
                <a:extLst>
                  <a:ext uri="{FF2B5EF4-FFF2-40B4-BE49-F238E27FC236}">
                    <a16:creationId xmlns:a16="http://schemas.microsoft.com/office/drawing/2014/main" id="{5FD1614C-E1B0-474D-A418-3C8C5E03A9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6204" y="6583050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5" name="Freeform: Shape 2914">
                <a:extLst>
                  <a:ext uri="{FF2B5EF4-FFF2-40B4-BE49-F238E27FC236}">
                    <a16:creationId xmlns:a16="http://schemas.microsoft.com/office/drawing/2014/main" id="{9D6E9F1E-E583-4447-9248-EB7FABB4CF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7443" y="658617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6" name="Freeform: Shape 2915">
                <a:extLst>
                  <a:ext uri="{FF2B5EF4-FFF2-40B4-BE49-F238E27FC236}">
                    <a16:creationId xmlns:a16="http://schemas.microsoft.com/office/drawing/2014/main" id="{A32BFA41-C84A-460F-BB16-9AA63E3A28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7493" y="6586620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7" name="Freeform: Shape 2916">
                <a:extLst>
                  <a:ext uri="{FF2B5EF4-FFF2-40B4-BE49-F238E27FC236}">
                    <a16:creationId xmlns:a16="http://schemas.microsoft.com/office/drawing/2014/main" id="{7DE075B7-13D1-47CE-A098-34A9AF7FB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8135" y="6588256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8" name="Freeform: Shape 2917">
                <a:extLst>
                  <a:ext uri="{FF2B5EF4-FFF2-40B4-BE49-F238E27FC236}">
                    <a16:creationId xmlns:a16="http://schemas.microsoft.com/office/drawing/2014/main" id="{19B9DD4D-A160-43D3-9547-5B41581C13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8779" y="6589893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9" name="Freeform: Shape 2918">
                <a:extLst>
                  <a:ext uri="{FF2B5EF4-FFF2-40B4-BE49-F238E27FC236}">
                    <a16:creationId xmlns:a16="http://schemas.microsoft.com/office/drawing/2014/main" id="{72F406C2-698F-403A-BE80-F60D4C4A14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9423" y="6591529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0" name="Freeform: Shape 2919">
                <a:extLst>
                  <a:ext uri="{FF2B5EF4-FFF2-40B4-BE49-F238E27FC236}">
                    <a16:creationId xmlns:a16="http://schemas.microsoft.com/office/drawing/2014/main" id="{5441756C-0B49-4B0F-A821-CADE60FEB9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9917" y="659286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1" name="Freeform: Shape 2920">
                <a:extLst>
                  <a:ext uri="{FF2B5EF4-FFF2-40B4-BE49-F238E27FC236}">
                    <a16:creationId xmlns:a16="http://schemas.microsoft.com/office/drawing/2014/main" id="{1CC70AD2-4961-43E8-9074-0848965408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1155" y="6594952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2" name="Freeform: Shape 2921">
                <a:extLst>
                  <a:ext uri="{FF2B5EF4-FFF2-40B4-BE49-F238E27FC236}">
                    <a16:creationId xmlns:a16="http://schemas.microsoft.com/office/drawing/2014/main" id="{988982AC-5E91-48EC-B083-5A17BD5A8D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1797" y="6596887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3" name="Freeform: Shape 2922">
                <a:extLst>
                  <a:ext uri="{FF2B5EF4-FFF2-40B4-BE49-F238E27FC236}">
                    <a16:creationId xmlns:a16="http://schemas.microsoft.com/office/drawing/2014/main" id="{C79DA479-8CEA-490F-8366-B87155BCC1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2436" y="6598371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215BFF6C-C3F0-49EC-8E32-37B9B72B8B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3386" y="6600752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D7CB9C76-3867-4383-9EC7-65D507400B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4733" y="6718123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04DAA51E-626E-43FA-B274-DCB5A459AF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2104" y="6716486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C10C98F7-AF30-40C2-AB4C-6C65EA4362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9475" y="671485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4AD3D576-1BB6-43F3-AA19-FD28600D67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6845" y="6713213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3CA1B94E-54EF-4E24-AB61-1DA0AB65D2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4069" y="6711280"/>
                <a:ext cx="16065" cy="16065"/>
              </a:xfrm>
              <a:custGeom>
                <a:avLst/>
                <a:gdLst>
                  <a:gd name="connsiteX0" fmla="*/ 7734 w 16065"/>
                  <a:gd name="connsiteY0" fmla="*/ 16002 h 16065"/>
                  <a:gd name="connsiteX1" fmla="*/ 15767 w 16065"/>
                  <a:gd name="connsiteY1" fmla="*/ 8118 h 16065"/>
                  <a:gd name="connsiteX2" fmla="*/ 7884 w 16065"/>
                  <a:gd name="connsiteY2" fmla="*/ -63 h 16065"/>
                  <a:gd name="connsiteX3" fmla="*/ -296 w 16065"/>
                  <a:gd name="connsiteY3" fmla="*/ 7820 h 16065"/>
                  <a:gd name="connsiteX4" fmla="*/ 7587 w 16065"/>
                  <a:gd name="connsiteY4" fmla="*/ 16000 h 16065"/>
                  <a:gd name="connsiteX5" fmla="*/ 7734 w 16065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5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A3100095-A8B6-4084-A98A-257DBC55C9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1586" y="6709644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C29FFD78-237C-4A3B-9FEF-23E0D80451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8957" y="6708008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2" name="Freeform: Shape 2931">
                <a:extLst>
                  <a:ext uri="{FF2B5EF4-FFF2-40B4-BE49-F238E27FC236}">
                    <a16:creationId xmlns:a16="http://schemas.microsoft.com/office/drawing/2014/main" id="{83BCA601-404E-4804-9A1F-858FB512C5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6329" y="6706372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3" name="Freeform: Shape 2932">
                <a:extLst>
                  <a:ext uri="{FF2B5EF4-FFF2-40B4-BE49-F238E27FC236}">
                    <a16:creationId xmlns:a16="http://schemas.microsoft.com/office/drawing/2014/main" id="{4AB17532-1F53-4D73-AF07-C7066944E0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3254" y="670413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4" name="Freeform: Shape 2933">
                <a:extLst>
                  <a:ext uri="{FF2B5EF4-FFF2-40B4-BE49-F238E27FC236}">
                    <a16:creationId xmlns:a16="http://schemas.microsoft.com/office/drawing/2014/main" id="{7ECA6AE0-663B-4DF2-BC17-40BEC056EF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1071" y="670324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5" name="Freeform: Shape 2934">
                <a:extLst>
                  <a:ext uri="{FF2B5EF4-FFF2-40B4-BE49-F238E27FC236}">
                    <a16:creationId xmlns:a16="http://schemas.microsoft.com/office/drawing/2014/main" id="{1E242BC2-A247-49FF-9A2E-9EB3EAF85A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8739" y="6701760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6" name="Freeform: Shape 2935">
                <a:extLst>
                  <a:ext uri="{FF2B5EF4-FFF2-40B4-BE49-F238E27FC236}">
                    <a16:creationId xmlns:a16="http://schemas.microsoft.com/office/drawing/2014/main" id="{40F75374-8589-460A-84EA-68E5A72DC8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6110" y="6699826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4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7" name="Freeform: Shape 2936">
                <a:extLst>
                  <a:ext uri="{FF2B5EF4-FFF2-40B4-BE49-F238E27FC236}">
                    <a16:creationId xmlns:a16="http://schemas.microsoft.com/office/drawing/2014/main" id="{01F6F287-9D15-4A9C-B41F-C53F3BBD8C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3778" y="6698785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8" name="Freeform: Shape 2937">
                <a:extLst>
                  <a:ext uri="{FF2B5EF4-FFF2-40B4-BE49-F238E27FC236}">
                    <a16:creationId xmlns:a16="http://schemas.microsoft.com/office/drawing/2014/main" id="{A190272E-DF38-481F-A0ED-D389D2ED39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1447" y="6697446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9" name="Freeform: Shape 2938">
                <a:extLst>
                  <a:ext uri="{FF2B5EF4-FFF2-40B4-BE49-F238E27FC236}">
                    <a16:creationId xmlns:a16="http://schemas.microsoft.com/office/drawing/2014/main" id="{4C2A23DA-A0CE-48C4-B276-E035A32968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9116" y="6696404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0" name="Freeform: Shape 2939">
                <a:extLst>
                  <a:ext uri="{FF2B5EF4-FFF2-40B4-BE49-F238E27FC236}">
                    <a16:creationId xmlns:a16="http://schemas.microsoft.com/office/drawing/2014/main" id="{6EFF6204-9CDF-4E5A-83AC-70F19EA178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7082" y="6695363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1" name="Freeform: Shape 2940">
                <a:extLst>
                  <a:ext uri="{FF2B5EF4-FFF2-40B4-BE49-F238E27FC236}">
                    <a16:creationId xmlns:a16="http://schemas.microsoft.com/office/drawing/2014/main" id="{0581DED7-4CBA-419C-82A3-2D52AD4C85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5196" y="6694173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2" name="Freeform: Shape 2941">
                <a:extLst>
                  <a:ext uri="{FF2B5EF4-FFF2-40B4-BE49-F238E27FC236}">
                    <a16:creationId xmlns:a16="http://schemas.microsoft.com/office/drawing/2014/main" id="{3F177611-3F2C-4E1A-9EC6-1231DA5F22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3163" y="6693429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3" name="Freeform: Shape 2942">
                <a:extLst>
                  <a:ext uri="{FF2B5EF4-FFF2-40B4-BE49-F238E27FC236}">
                    <a16:creationId xmlns:a16="http://schemas.microsoft.com/office/drawing/2014/main" id="{AC58037A-4AB7-4027-B55B-14E3C2CEF7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1574" y="669253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4" name="Freeform: Shape 2943">
                <a:extLst>
                  <a:ext uri="{FF2B5EF4-FFF2-40B4-BE49-F238E27FC236}">
                    <a16:creationId xmlns:a16="http://schemas.microsoft.com/office/drawing/2014/main" id="{D17A8C96-A6FA-4D6B-B1F2-06600F474A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9838" y="6692090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5" name="Freeform: Shape 2944">
                <a:extLst>
                  <a:ext uri="{FF2B5EF4-FFF2-40B4-BE49-F238E27FC236}">
                    <a16:creationId xmlns:a16="http://schemas.microsoft.com/office/drawing/2014/main" id="{54D5EF11-EC61-4135-AF38-7FEA622A98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8548" y="6691496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6" name="Freeform: Shape 2945">
                <a:extLst>
                  <a:ext uri="{FF2B5EF4-FFF2-40B4-BE49-F238E27FC236}">
                    <a16:creationId xmlns:a16="http://schemas.microsoft.com/office/drawing/2014/main" id="{C14BDCCC-E469-4562-96BA-618CFE62B6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7257" y="6691198"/>
                <a:ext cx="56230" cy="56230"/>
              </a:xfrm>
              <a:custGeom>
                <a:avLst/>
                <a:gdLst>
                  <a:gd name="connsiteX0" fmla="*/ 27669 w 56230"/>
                  <a:gd name="connsiteY0" fmla="*/ 56166 h 56230"/>
                  <a:gd name="connsiteX1" fmla="*/ 55933 w 56230"/>
                  <a:gd name="connsiteY1" fmla="*/ 28200 h 56230"/>
                  <a:gd name="connsiteX2" fmla="*/ 27966 w 56230"/>
                  <a:gd name="connsiteY2" fmla="*/ -64 h 56230"/>
                  <a:gd name="connsiteX3" fmla="*/ -297 w 56230"/>
                  <a:gd name="connsiteY3" fmla="*/ 27903 h 56230"/>
                  <a:gd name="connsiteX4" fmla="*/ -297 w 56230"/>
                  <a:gd name="connsiteY4" fmla="*/ 28200 h 56230"/>
                  <a:gd name="connsiteX5" fmla="*/ 27669 w 56230"/>
                  <a:gd name="connsiteY5" fmla="*/ 56167 h 5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0">
                    <a:moveTo>
                      <a:pt x="27669" y="56166"/>
                    </a:moveTo>
                    <a:cubicBezTo>
                      <a:pt x="43197" y="56248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5"/>
                      <a:pt x="-216" y="12375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6"/>
                      <a:pt x="27669" y="5616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7" name="Freeform: Shape 2946">
                <a:extLst>
                  <a:ext uri="{FF2B5EF4-FFF2-40B4-BE49-F238E27FC236}">
                    <a16:creationId xmlns:a16="http://schemas.microsoft.com/office/drawing/2014/main" id="{57A84C57-8FCF-4971-A570-C83994BD12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6562" y="6691496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8" name="Freeform: Shape 2947">
                <a:extLst>
                  <a:ext uri="{FF2B5EF4-FFF2-40B4-BE49-F238E27FC236}">
                    <a16:creationId xmlns:a16="http://schemas.microsoft.com/office/drawing/2014/main" id="{62761FC7-8DA5-4CCC-8C0C-C2660EC056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5867" y="6692090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9" name="Freeform: Shape 2948">
                <a:extLst>
                  <a:ext uri="{FF2B5EF4-FFF2-40B4-BE49-F238E27FC236}">
                    <a16:creationId xmlns:a16="http://schemas.microsoft.com/office/drawing/2014/main" id="{405E779A-A2D1-4C2A-8FBD-4ABFF598F4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5618" y="669253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0" name="Freeform: Shape 2949">
                <a:extLst>
                  <a:ext uri="{FF2B5EF4-FFF2-40B4-BE49-F238E27FC236}">
                    <a16:creationId xmlns:a16="http://schemas.microsoft.com/office/drawing/2014/main" id="{7E1DA0F0-7FFF-4AA0-ABD6-DB1E575988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5221" y="6693429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1" name="Freeform: Shape 2950">
                <a:extLst>
                  <a:ext uri="{FF2B5EF4-FFF2-40B4-BE49-F238E27FC236}">
                    <a16:creationId xmlns:a16="http://schemas.microsoft.com/office/drawing/2014/main" id="{9E063545-2D33-405A-B811-790F864B6E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4973" y="6694024"/>
                <a:ext cx="50874" cy="50875"/>
              </a:xfrm>
              <a:custGeom>
                <a:avLst/>
                <a:gdLst>
                  <a:gd name="connsiteX0" fmla="*/ 24991 w 50874"/>
                  <a:gd name="connsiteY0" fmla="*/ 50811 h 50875"/>
                  <a:gd name="connsiteX1" fmla="*/ 50577 w 50874"/>
                  <a:gd name="connsiteY1" fmla="*/ 25523 h 50875"/>
                  <a:gd name="connsiteX2" fmla="*/ 25288 w 50874"/>
                  <a:gd name="connsiteY2" fmla="*/ -64 h 50875"/>
                  <a:gd name="connsiteX3" fmla="*/ -298 w 50874"/>
                  <a:gd name="connsiteY3" fmla="*/ 25225 h 50875"/>
                  <a:gd name="connsiteX4" fmla="*/ -298 w 50874"/>
                  <a:gd name="connsiteY4" fmla="*/ 25374 h 50875"/>
                  <a:gd name="connsiteX5" fmla="*/ 24992 w 50874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4" h="50875">
                    <a:moveTo>
                      <a:pt x="24991" y="50811"/>
                    </a:moveTo>
                    <a:cubicBezTo>
                      <a:pt x="39039" y="50893"/>
                      <a:pt x="50495" y="39571"/>
                      <a:pt x="50577" y="25523"/>
                    </a:cubicBezTo>
                    <a:cubicBezTo>
                      <a:pt x="50658" y="11474"/>
                      <a:pt x="39337" y="19"/>
                      <a:pt x="25288" y="-64"/>
                    </a:cubicBezTo>
                    <a:cubicBezTo>
                      <a:pt x="11240" y="-146"/>
                      <a:pt x="-216" y="11176"/>
                      <a:pt x="-298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1" y="50730"/>
                      <a:pt x="24992" y="508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2" name="Freeform: Shape 2951">
                <a:extLst>
                  <a:ext uri="{FF2B5EF4-FFF2-40B4-BE49-F238E27FC236}">
                    <a16:creationId xmlns:a16="http://schemas.microsoft.com/office/drawing/2014/main" id="{E824B247-FD9C-428E-AEF2-F87D3D26AD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5169" y="6695363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3" name="Freeform: Shape 2952">
                <a:extLst>
                  <a:ext uri="{FF2B5EF4-FFF2-40B4-BE49-F238E27FC236}">
                    <a16:creationId xmlns:a16="http://schemas.microsoft.com/office/drawing/2014/main" id="{54C0E096-3805-4C39-AF84-A7F739FC6C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5218" y="6696404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6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4" name="Freeform: Shape 2953">
                <a:extLst>
                  <a:ext uri="{FF2B5EF4-FFF2-40B4-BE49-F238E27FC236}">
                    <a16:creationId xmlns:a16="http://schemas.microsoft.com/office/drawing/2014/main" id="{1FED85FA-71D3-4C3E-B225-A3E379081C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5563" y="6697446"/>
                <a:ext cx="43735" cy="43734"/>
              </a:xfrm>
              <a:custGeom>
                <a:avLst/>
                <a:gdLst>
                  <a:gd name="connsiteX0" fmla="*/ 21422 w 43735"/>
                  <a:gd name="connsiteY0" fmla="*/ 43670 h 43734"/>
                  <a:gd name="connsiteX1" fmla="*/ 43437 w 43735"/>
                  <a:gd name="connsiteY1" fmla="*/ 21952 h 43734"/>
                  <a:gd name="connsiteX2" fmla="*/ 21718 w 43735"/>
                  <a:gd name="connsiteY2" fmla="*/ -64 h 43734"/>
                  <a:gd name="connsiteX3" fmla="*/ -297 w 43735"/>
                  <a:gd name="connsiteY3" fmla="*/ 21655 h 43734"/>
                  <a:gd name="connsiteX4" fmla="*/ -297 w 43735"/>
                  <a:gd name="connsiteY4" fmla="*/ 21952 h 43734"/>
                  <a:gd name="connsiteX5" fmla="*/ 21422 w 43735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4">
                    <a:moveTo>
                      <a:pt x="21422" y="43670"/>
                    </a:moveTo>
                    <a:cubicBezTo>
                      <a:pt x="33499" y="43752"/>
                      <a:pt x="43356" y="34028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0"/>
                      <a:pt x="21422" y="43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5" name="Freeform: Shape 2954">
                <a:extLst>
                  <a:ext uri="{FF2B5EF4-FFF2-40B4-BE49-F238E27FC236}">
                    <a16:creationId xmlns:a16="http://schemas.microsoft.com/office/drawing/2014/main" id="{8DD443C5-822F-4D42-98F3-DDDA2BDB55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5909" y="6698785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6" name="Freeform: Shape 2955">
                <a:extLst>
                  <a:ext uri="{FF2B5EF4-FFF2-40B4-BE49-F238E27FC236}">
                    <a16:creationId xmlns:a16="http://schemas.microsoft.com/office/drawing/2014/main" id="{C36B9D1B-82B5-46F5-BB4F-327205075F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6255" y="6699826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5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7" name="Freeform: Shape 2956">
                <a:extLst>
                  <a:ext uri="{FF2B5EF4-FFF2-40B4-BE49-F238E27FC236}">
                    <a16:creationId xmlns:a16="http://schemas.microsoft.com/office/drawing/2014/main" id="{02EFBC1C-14F6-4E76-97BB-31990AD4C0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6602" y="6701611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9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8" name="Freeform: Shape 2957">
                <a:extLst>
                  <a:ext uri="{FF2B5EF4-FFF2-40B4-BE49-F238E27FC236}">
                    <a16:creationId xmlns:a16="http://schemas.microsoft.com/office/drawing/2014/main" id="{AEF8A144-190F-4587-9434-352B0FC8F1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7246" y="6703247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299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0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9" name="Freeform: Shape 2958">
                <a:extLst>
                  <a:ext uri="{FF2B5EF4-FFF2-40B4-BE49-F238E27FC236}">
                    <a16:creationId xmlns:a16="http://schemas.microsoft.com/office/drawing/2014/main" id="{CD21EC52-404F-4CED-BAA1-7B64AB765D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7443" y="670413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0" name="Freeform: Shape 2959">
                <a:extLst>
                  <a:ext uri="{FF2B5EF4-FFF2-40B4-BE49-F238E27FC236}">
                    <a16:creationId xmlns:a16="http://schemas.microsoft.com/office/drawing/2014/main" id="{68A7F7EC-DF37-4E61-9C36-8F6CA79E6E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8533" y="6706372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1" name="Freeform: Shape 2960">
                <a:extLst>
                  <a:ext uri="{FF2B5EF4-FFF2-40B4-BE49-F238E27FC236}">
                    <a16:creationId xmlns:a16="http://schemas.microsoft.com/office/drawing/2014/main" id="{4F9CCF63-4145-439B-9F1A-58ACA76439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9177" y="6708008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2" name="Freeform: Shape 2961">
                <a:extLst>
                  <a:ext uri="{FF2B5EF4-FFF2-40B4-BE49-F238E27FC236}">
                    <a16:creationId xmlns:a16="http://schemas.microsoft.com/office/drawing/2014/main" id="{C63675D4-E65E-4BF1-9202-C818D9CC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9819" y="6709644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3" name="Freeform: Shape 2962">
                <a:extLst>
                  <a:ext uri="{FF2B5EF4-FFF2-40B4-BE49-F238E27FC236}">
                    <a16:creationId xmlns:a16="http://schemas.microsoft.com/office/drawing/2014/main" id="{EE8A453F-EFF3-48BD-90CC-BBF99043E1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0315" y="6711280"/>
                <a:ext cx="16066" cy="16065"/>
              </a:xfrm>
              <a:custGeom>
                <a:avLst/>
                <a:gdLst>
                  <a:gd name="connsiteX0" fmla="*/ 7735 w 16066"/>
                  <a:gd name="connsiteY0" fmla="*/ 16002 h 16065"/>
                  <a:gd name="connsiteX1" fmla="*/ 15767 w 16066"/>
                  <a:gd name="connsiteY1" fmla="*/ 8118 h 16065"/>
                  <a:gd name="connsiteX2" fmla="*/ 7884 w 16066"/>
                  <a:gd name="connsiteY2" fmla="*/ -63 h 16065"/>
                  <a:gd name="connsiteX3" fmla="*/ -296 w 16066"/>
                  <a:gd name="connsiteY3" fmla="*/ 7820 h 16065"/>
                  <a:gd name="connsiteX4" fmla="*/ 7587 w 16066"/>
                  <a:gd name="connsiteY4" fmla="*/ 16000 h 16065"/>
                  <a:gd name="connsiteX5" fmla="*/ 7734 w 16066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5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4" name="Freeform: Shape 2963">
                <a:extLst>
                  <a:ext uri="{FF2B5EF4-FFF2-40B4-BE49-F238E27FC236}">
                    <a16:creationId xmlns:a16="http://schemas.microsoft.com/office/drawing/2014/main" id="{7D2F6D43-D2A4-4081-AECE-40DDA6D345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108" y="6713213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5" name="Freeform: Shape 2964">
                <a:extLst>
                  <a:ext uri="{FF2B5EF4-FFF2-40B4-BE49-F238E27FC236}">
                    <a16:creationId xmlns:a16="http://schemas.microsoft.com/office/drawing/2014/main" id="{63232815-25BD-4F4A-9FBF-6F0BD3D26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1750" y="671485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6" name="Freeform: Shape 2965">
                <a:extLst>
                  <a:ext uri="{FF2B5EF4-FFF2-40B4-BE49-F238E27FC236}">
                    <a16:creationId xmlns:a16="http://schemas.microsoft.com/office/drawing/2014/main" id="{5357AA59-0FA8-4ECF-9E3E-462F4C8C40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2396" y="6716486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7" name="Freeform: Shape 2966">
                <a:extLst>
                  <a:ext uri="{FF2B5EF4-FFF2-40B4-BE49-F238E27FC236}">
                    <a16:creationId xmlns:a16="http://schemas.microsoft.com/office/drawing/2014/main" id="{D74D7B23-9E2F-43CF-8B0C-1B222D8B7D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3038" y="6718123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8" name="Freeform: Shape 2967">
                <a:extLst>
                  <a:ext uri="{FF2B5EF4-FFF2-40B4-BE49-F238E27FC236}">
                    <a16:creationId xmlns:a16="http://schemas.microsoft.com/office/drawing/2014/main" id="{64906859-B829-437F-8358-9DDBF9E18F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6072" y="6838320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9" name="Freeform: Shape 2968">
                <a:extLst>
                  <a:ext uri="{FF2B5EF4-FFF2-40B4-BE49-F238E27FC236}">
                    <a16:creationId xmlns:a16="http://schemas.microsoft.com/office/drawing/2014/main" id="{09DE82AB-AAAE-4857-9B63-E3F93CBEED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2848" y="6836089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0" name="Freeform: Shape 2969">
                <a:extLst>
                  <a:ext uri="{FF2B5EF4-FFF2-40B4-BE49-F238E27FC236}">
                    <a16:creationId xmlns:a16="http://schemas.microsoft.com/office/drawing/2014/main" id="{EE37E8EC-B1AA-42CA-8BDB-D5D526E825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0144" y="6833682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1" name="Freeform: Shape 2970">
                <a:extLst>
                  <a:ext uri="{FF2B5EF4-FFF2-40B4-BE49-F238E27FC236}">
                    <a16:creationId xmlns:a16="http://schemas.microsoft.com/office/drawing/2014/main" id="{26D68B4C-85EC-4A0E-B8DB-62287CB57D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7589" y="683281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2" name="Freeform: Shape 2971">
                <a:extLst>
                  <a:ext uri="{FF2B5EF4-FFF2-40B4-BE49-F238E27FC236}">
                    <a16:creationId xmlns:a16="http://schemas.microsoft.com/office/drawing/2014/main" id="{3CC88A0F-C046-4E6B-A29E-F9E2FC35B3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5183" y="6830459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3" name="Freeform: Shape 2972">
                <a:extLst>
                  <a:ext uri="{FF2B5EF4-FFF2-40B4-BE49-F238E27FC236}">
                    <a16:creationId xmlns:a16="http://schemas.microsoft.com/office/drawing/2014/main" id="{3D7FB4DA-7B6B-4FDA-8AA6-F0BE7A217A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2628" y="6829841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4" name="Freeform: Shape 2973">
                <a:extLst>
                  <a:ext uri="{FF2B5EF4-FFF2-40B4-BE49-F238E27FC236}">
                    <a16:creationId xmlns:a16="http://schemas.microsoft.com/office/drawing/2014/main" id="{C8E7F55B-B0ED-4C6E-8B8F-8407053AE7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9851" y="6828204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5" name="Freeform: Shape 2974">
                <a:extLst>
                  <a:ext uri="{FF2B5EF4-FFF2-40B4-BE49-F238E27FC236}">
                    <a16:creationId xmlns:a16="http://schemas.microsoft.com/office/drawing/2014/main" id="{039A8195-DED6-43F9-9CE6-16D620DB81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7222" y="6826569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7"/>
                      <a:pt x="11603" y="237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6" name="Freeform: Shape 2975">
                <a:extLst>
                  <a:ext uri="{FF2B5EF4-FFF2-40B4-BE49-F238E27FC236}">
                    <a16:creationId xmlns:a16="http://schemas.microsoft.com/office/drawing/2014/main" id="{8A72CF42-4B51-4981-823D-7B1AF290E3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4593" y="6824932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50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7" name="Freeform: Shape 2976">
                <a:extLst>
                  <a:ext uri="{FF2B5EF4-FFF2-40B4-BE49-F238E27FC236}">
                    <a16:creationId xmlns:a16="http://schemas.microsoft.com/office/drawing/2014/main" id="{C18DEA6C-AB1E-4304-94F0-33DA4721BC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2261" y="682359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8" name="Freeform: Shape 2977">
                <a:extLst>
                  <a:ext uri="{FF2B5EF4-FFF2-40B4-BE49-F238E27FC236}">
                    <a16:creationId xmlns:a16="http://schemas.microsoft.com/office/drawing/2014/main" id="{01C35D8E-51D9-4F2A-9572-42E64EFE4F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9632" y="6821957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9" name="Freeform: Shape 2978">
                <a:extLst>
                  <a:ext uri="{FF2B5EF4-FFF2-40B4-BE49-F238E27FC236}">
                    <a16:creationId xmlns:a16="http://schemas.microsoft.com/office/drawing/2014/main" id="{F9A6C48B-1EFD-46C7-A407-B486E0AA0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7449" y="6820618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0" name="Freeform: Shape 2979">
                <a:extLst>
                  <a:ext uri="{FF2B5EF4-FFF2-40B4-BE49-F238E27FC236}">
                    <a16:creationId xmlns:a16="http://schemas.microsoft.com/office/drawing/2014/main" id="{EA07D984-429A-4282-9AC8-1E078AF208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5117" y="6818833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4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1" name="Freeform: Shape 2980">
                <a:extLst>
                  <a:ext uri="{FF2B5EF4-FFF2-40B4-BE49-F238E27FC236}">
                    <a16:creationId xmlns:a16="http://schemas.microsoft.com/office/drawing/2014/main" id="{B21E8678-7D2E-4363-980B-55B1D7CE4D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2786" y="6817792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2" name="Freeform: Shape 2981">
                <a:extLst>
                  <a:ext uri="{FF2B5EF4-FFF2-40B4-BE49-F238E27FC236}">
                    <a16:creationId xmlns:a16="http://schemas.microsoft.com/office/drawing/2014/main" id="{2CEF76F6-A18E-4A3A-A083-9FB1AC2D00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0752" y="6817047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7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3" name="Freeform: Shape 2982">
                <a:extLst>
                  <a:ext uri="{FF2B5EF4-FFF2-40B4-BE49-F238E27FC236}">
                    <a16:creationId xmlns:a16="http://schemas.microsoft.com/office/drawing/2014/main" id="{18F5C979-8BE2-4507-8527-B7AC27C94C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8421" y="6815709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4" name="Freeform: Shape 2983">
                <a:extLst>
                  <a:ext uri="{FF2B5EF4-FFF2-40B4-BE49-F238E27FC236}">
                    <a16:creationId xmlns:a16="http://schemas.microsoft.com/office/drawing/2014/main" id="{4753EAE7-DC87-48A6-9285-A1D0D7D6B3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6535" y="6814668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5" name="Freeform: Shape 2984">
                <a:extLst>
                  <a:ext uri="{FF2B5EF4-FFF2-40B4-BE49-F238E27FC236}">
                    <a16:creationId xmlns:a16="http://schemas.microsoft.com/office/drawing/2014/main" id="{4041108A-AD53-4332-8BA3-C316E2362A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4799" y="6814072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6" name="Freeform: Shape 2985">
                <a:extLst>
                  <a:ext uri="{FF2B5EF4-FFF2-40B4-BE49-F238E27FC236}">
                    <a16:creationId xmlns:a16="http://schemas.microsoft.com/office/drawing/2014/main" id="{67EB564A-DE62-41B6-B982-398B365F33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3211" y="6813180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7" name="Freeform: Shape 2986">
                <a:extLst>
                  <a:ext uri="{FF2B5EF4-FFF2-40B4-BE49-F238E27FC236}">
                    <a16:creationId xmlns:a16="http://schemas.microsoft.com/office/drawing/2014/main" id="{751F33FD-8B0A-4C86-984E-4C77D64CBF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1474" y="6812733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8" name="Freeform: Shape 2987">
                <a:extLst>
                  <a:ext uri="{FF2B5EF4-FFF2-40B4-BE49-F238E27FC236}">
                    <a16:creationId xmlns:a16="http://schemas.microsoft.com/office/drawing/2014/main" id="{BCECDA51-15D7-4959-8460-45F6074B1A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0184" y="6812436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9" name="Freeform: Shape 2988">
                <a:extLst>
                  <a:ext uri="{FF2B5EF4-FFF2-40B4-BE49-F238E27FC236}">
                    <a16:creationId xmlns:a16="http://schemas.microsoft.com/office/drawing/2014/main" id="{F5D3D819-C8C4-4A88-BA9E-7D6E468183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9192" y="6812436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0" name="Freeform: Shape 2989">
                <a:extLst>
                  <a:ext uri="{FF2B5EF4-FFF2-40B4-BE49-F238E27FC236}">
                    <a16:creationId xmlns:a16="http://schemas.microsoft.com/office/drawing/2014/main" id="{BE018F0A-DDD1-44D1-9794-6CA4D0CC0A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8199" y="6812436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1" name="Freeform: Shape 2990">
                <a:extLst>
                  <a:ext uri="{FF2B5EF4-FFF2-40B4-BE49-F238E27FC236}">
                    <a16:creationId xmlns:a16="http://schemas.microsoft.com/office/drawing/2014/main" id="{B3B2336C-E42E-4EA7-8099-09349729D8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7504" y="6812733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2" name="Freeform: Shape 2991">
                <a:extLst>
                  <a:ext uri="{FF2B5EF4-FFF2-40B4-BE49-F238E27FC236}">
                    <a16:creationId xmlns:a16="http://schemas.microsoft.com/office/drawing/2014/main" id="{3C541DED-3BB1-423F-B0AA-9A1F733500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7255" y="6813180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3" name="Freeform: Shape 2992">
                <a:extLst>
                  <a:ext uri="{FF2B5EF4-FFF2-40B4-BE49-F238E27FC236}">
                    <a16:creationId xmlns:a16="http://schemas.microsoft.com/office/drawing/2014/main" id="{44F0103F-F330-4E91-82DA-57744534F0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6857" y="6814072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4" name="Freeform: Shape 2993">
                <a:extLst>
                  <a:ext uri="{FF2B5EF4-FFF2-40B4-BE49-F238E27FC236}">
                    <a16:creationId xmlns:a16="http://schemas.microsoft.com/office/drawing/2014/main" id="{487DB55A-1BC3-4CC3-AB69-19A5EDFB4F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6608" y="6814668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0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573DFA48-216A-4B3F-8A62-E25DC650A2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6508" y="6815709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79038E8D-31A7-48F6-91CE-2805EC9E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6556" y="6816454"/>
                <a:ext cx="43735" cy="43734"/>
              </a:xfrm>
              <a:custGeom>
                <a:avLst/>
                <a:gdLst>
                  <a:gd name="connsiteX0" fmla="*/ 21422 w 43735"/>
                  <a:gd name="connsiteY0" fmla="*/ 43670 h 43734"/>
                  <a:gd name="connsiteX1" fmla="*/ 43437 w 43735"/>
                  <a:gd name="connsiteY1" fmla="*/ 21952 h 43734"/>
                  <a:gd name="connsiteX2" fmla="*/ 21718 w 43735"/>
                  <a:gd name="connsiteY2" fmla="*/ -64 h 43734"/>
                  <a:gd name="connsiteX3" fmla="*/ -297 w 43735"/>
                  <a:gd name="connsiteY3" fmla="*/ 21655 h 43734"/>
                  <a:gd name="connsiteX4" fmla="*/ -297 w 43735"/>
                  <a:gd name="connsiteY4" fmla="*/ 21952 h 43734"/>
                  <a:gd name="connsiteX5" fmla="*/ 21422 w 43735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4">
                    <a:moveTo>
                      <a:pt x="21422" y="43670"/>
                    </a:moveTo>
                    <a:cubicBezTo>
                      <a:pt x="33499" y="43752"/>
                      <a:pt x="43356" y="34028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0"/>
                      <a:pt x="21422" y="43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7" name="Freeform: Shape 2996">
                <a:extLst>
                  <a:ext uri="{FF2B5EF4-FFF2-40B4-BE49-F238E27FC236}">
                    <a16:creationId xmlns:a16="http://schemas.microsoft.com/office/drawing/2014/main" id="{2D8F617E-3AF1-486A-8651-D7394FF16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6902" y="6817792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8" name="Freeform: Shape 2997">
                <a:extLst>
                  <a:ext uri="{FF2B5EF4-FFF2-40B4-BE49-F238E27FC236}">
                    <a16:creationId xmlns:a16="http://schemas.microsoft.com/office/drawing/2014/main" id="{2BB0AE8E-3348-4A02-B15E-EDF45CDE71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7248" y="6818833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5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9" name="Freeform: Shape 2998">
                <a:extLst>
                  <a:ext uri="{FF2B5EF4-FFF2-40B4-BE49-F238E27FC236}">
                    <a16:creationId xmlns:a16="http://schemas.microsoft.com/office/drawing/2014/main" id="{EE09892E-5668-4D6B-958A-318B816034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7595" y="6820618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9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70E11C84-CDB1-4637-9AFE-5252C5E153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7793" y="6821957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828BBB19-433C-43EA-8957-3977380291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8436" y="6823891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2" name="Freeform: Shape 3001">
                <a:extLst>
                  <a:ext uri="{FF2B5EF4-FFF2-40B4-BE49-F238E27FC236}">
                    <a16:creationId xmlns:a16="http://schemas.microsoft.com/office/drawing/2014/main" id="{80F95067-A409-4367-824A-6C535F883D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8784" y="6824932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50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3" name="Freeform: Shape 3002">
                <a:extLst>
                  <a:ext uri="{FF2B5EF4-FFF2-40B4-BE49-F238E27FC236}">
                    <a16:creationId xmlns:a16="http://schemas.microsoft.com/office/drawing/2014/main" id="{A1D460B3-076A-4059-B2AA-0B84BCAAD6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9426" y="6826569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7"/>
                      <a:pt x="11603" y="237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4" name="Freeform: Shape 3003">
                <a:extLst>
                  <a:ext uri="{FF2B5EF4-FFF2-40B4-BE49-F238E27FC236}">
                    <a16:creationId xmlns:a16="http://schemas.microsoft.com/office/drawing/2014/main" id="{5E542ACA-B972-4110-A210-0906B83387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9772" y="6827907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5" name="Freeform: Shape 3004">
                <a:extLst>
                  <a:ext uri="{FF2B5EF4-FFF2-40B4-BE49-F238E27FC236}">
                    <a16:creationId xmlns:a16="http://schemas.microsoft.com/office/drawing/2014/main" id="{EB2F83D5-C3D2-4C74-8745-4A36016F4D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0416" y="6829543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6" name="Freeform: Shape 3005">
                <a:extLst>
                  <a:ext uri="{FF2B5EF4-FFF2-40B4-BE49-F238E27FC236}">
                    <a16:creationId xmlns:a16="http://schemas.microsoft.com/office/drawing/2014/main" id="{6AB0B1FC-F17D-49F1-9326-E9B9AED9D9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0909" y="6830882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7" name="Freeform: Shape 3006">
                <a:extLst>
                  <a:ext uri="{FF2B5EF4-FFF2-40B4-BE49-F238E27FC236}">
                    <a16:creationId xmlns:a16="http://schemas.microsoft.com/office/drawing/2014/main" id="{B87D28E3-39B1-4523-9EF3-413393D5F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852" y="683281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8" name="Freeform: Shape 3007">
                <a:extLst>
                  <a:ext uri="{FF2B5EF4-FFF2-40B4-BE49-F238E27FC236}">
                    <a16:creationId xmlns:a16="http://schemas.microsoft.com/office/drawing/2014/main" id="{63435AC5-AD0A-4BCB-8484-50A976CBD9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2422" y="6833682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9" name="Freeform: Shape 3008">
                <a:extLst>
                  <a:ext uri="{FF2B5EF4-FFF2-40B4-BE49-F238E27FC236}">
                    <a16:creationId xmlns:a16="http://schemas.microsoft.com/office/drawing/2014/main" id="{DFCA2ACB-DA7E-4BD6-8C73-4548C3AD5A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3138" y="6836089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0" name="Freeform: Shape 3009">
                <a:extLst>
                  <a:ext uri="{FF2B5EF4-FFF2-40B4-BE49-F238E27FC236}">
                    <a16:creationId xmlns:a16="http://schemas.microsoft.com/office/drawing/2014/main" id="{1E785224-0287-4710-B0D6-03C9810891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4377" y="6838320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1" name="Freeform: Shape 3010">
                <a:extLst>
                  <a:ext uri="{FF2B5EF4-FFF2-40B4-BE49-F238E27FC236}">
                    <a16:creationId xmlns:a16="http://schemas.microsoft.com/office/drawing/2014/main" id="{A83E859A-7BA2-4E24-8F8B-B6A3B15D99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3740" y="6956137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2" name="Freeform: Shape 3011">
                <a:extLst>
                  <a:ext uri="{FF2B5EF4-FFF2-40B4-BE49-F238E27FC236}">
                    <a16:creationId xmlns:a16="http://schemas.microsoft.com/office/drawing/2014/main" id="{81576F5E-3BEA-4599-8F7B-FE2D1EE949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1111" y="6954501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3" name="Freeform: Shape 3012">
                <a:extLst>
                  <a:ext uri="{FF2B5EF4-FFF2-40B4-BE49-F238E27FC236}">
                    <a16:creationId xmlns:a16="http://schemas.microsoft.com/office/drawing/2014/main" id="{615EB854-07EC-4DBF-9164-189AC37062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8482" y="695286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4" name="Freeform: Shape 3013">
                <a:extLst>
                  <a:ext uri="{FF2B5EF4-FFF2-40B4-BE49-F238E27FC236}">
                    <a16:creationId xmlns:a16="http://schemas.microsoft.com/office/drawing/2014/main" id="{6C5A03CB-DC2E-432A-AD2C-752CE0FB25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5853" y="6951228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5" name="Freeform: Shape 3014">
                <a:extLst>
                  <a:ext uri="{FF2B5EF4-FFF2-40B4-BE49-F238E27FC236}">
                    <a16:creationId xmlns:a16="http://schemas.microsoft.com/office/drawing/2014/main" id="{39A384A7-438D-42F3-8920-40E0F94172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3077" y="6949294"/>
                <a:ext cx="16065" cy="16065"/>
              </a:xfrm>
              <a:custGeom>
                <a:avLst/>
                <a:gdLst>
                  <a:gd name="connsiteX0" fmla="*/ 7734 w 16065"/>
                  <a:gd name="connsiteY0" fmla="*/ 16002 h 16065"/>
                  <a:gd name="connsiteX1" fmla="*/ 15767 w 16065"/>
                  <a:gd name="connsiteY1" fmla="*/ 8118 h 16065"/>
                  <a:gd name="connsiteX2" fmla="*/ 7884 w 16065"/>
                  <a:gd name="connsiteY2" fmla="*/ -63 h 16065"/>
                  <a:gd name="connsiteX3" fmla="*/ -296 w 16065"/>
                  <a:gd name="connsiteY3" fmla="*/ 7820 h 16065"/>
                  <a:gd name="connsiteX4" fmla="*/ 7587 w 16065"/>
                  <a:gd name="connsiteY4" fmla="*/ 16000 h 16065"/>
                  <a:gd name="connsiteX5" fmla="*/ 7734 w 16065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5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6" name="Freeform: Shape 3015">
                <a:extLst>
                  <a:ext uri="{FF2B5EF4-FFF2-40B4-BE49-F238E27FC236}">
                    <a16:creationId xmlns:a16="http://schemas.microsoft.com/office/drawing/2014/main" id="{75A47767-E0FA-432E-96B2-FEAC3ADCF3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0892" y="6948253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7" name="Freeform: Shape 3016">
                <a:extLst>
                  <a:ext uri="{FF2B5EF4-FFF2-40B4-BE49-F238E27FC236}">
                    <a16:creationId xmlns:a16="http://schemas.microsoft.com/office/drawing/2014/main" id="{91B3F18B-7E1B-4467-920E-3389C74CF4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8263" y="6946616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8" name="Freeform: Shape 3017">
                <a:extLst>
                  <a:ext uri="{FF2B5EF4-FFF2-40B4-BE49-F238E27FC236}">
                    <a16:creationId xmlns:a16="http://schemas.microsoft.com/office/drawing/2014/main" id="{734BC8F8-7F7B-47F6-959D-B7CCC2D135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5931" y="6945278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78B47706-51F5-4D74-956E-749F5C5EC3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3303" y="6943642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FF16B9BA-6F93-49F4-A8CB-E875CE1D6A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1268" y="694289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1" name="Freeform: Shape 3020">
                <a:extLst>
                  <a:ext uri="{FF2B5EF4-FFF2-40B4-BE49-F238E27FC236}">
                    <a16:creationId xmlns:a16="http://schemas.microsoft.com/office/drawing/2014/main" id="{AC6E44C6-296C-47EA-8263-C0D470AEEE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8640" y="6940964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2" name="Freeform: Shape 3021">
                <a:extLst>
                  <a:ext uri="{FF2B5EF4-FFF2-40B4-BE49-F238E27FC236}">
                    <a16:creationId xmlns:a16="http://schemas.microsoft.com/office/drawing/2014/main" id="{1BB34630-E83F-4E9D-84CB-882216B11D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6457" y="6939625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4141042D-3C48-4D23-89E1-D09671EB7E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4124" y="6937840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4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4" name="Freeform: Shape 3023">
                <a:extLst>
                  <a:ext uri="{FF2B5EF4-FFF2-40B4-BE49-F238E27FC236}">
                    <a16:creationId xmlns:a16="http://schemas.microsoft.com/office/drawing/2014/main" id="{D8C828BD-CE58-42D7-A1A9-4881D97CE9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2090" y="693709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5" name="Freeform: Shape 3024">
                <a:extLst>
                  <a:ext uri="{FF2B5EF4-FFF2-40B4-BE49-F238E27FC236}">
                    <a16:creationId xmlns:a16="http://schemas.microsoft.com/office/drawing/2014/main" id="{AD3055A7-AD46-4D0A-BB78-96203DABFA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0057" y="6936352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3" y="42184"/>
                      <a:pt x="41950" y="32727"/>
                      <a:pt x="41950" y="21060"/>
                    </a:cubicBezTo>
                    <a:cubicBezTo>
                      <a:pt x="41950" y="9394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6" name="Freeform: Shape 3025">
                <a:extLst>
                  <a:ext uri="{FF2B5EF4-FFF2-40B4-BE49-F238E27FC236}">
                    <a16:creationId xmlns:a16="http://schemas.microsoft.com/office/drawing/2014/main" id="{E90ADD07-3D08-43D3-8AF2-955B1FE223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8171" y="6935163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7" name="Freeform: Shape 3026">
                <a:extLst>
                  <a:ext uri="{FF2B5EF4-FFF2-40B4-BE49-F238E27FC236}">
                    <a16:creationId xmlns:a16="http://schemas.microsoft.com/office/drawing/2014/main" id="{DE757F58-4C20-4B4B-9D40-52D8A10F41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6435" y="6934716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8" name="Freeform: Shape 3027">
                <a:extLst>
                  <a:ext uri="{FF2B5EF4-FFF2-40B4-BE49-F238E27FC236}">
                    <a16:creationId xmlns:a16="http://schemas.microsoft.com/office/drawing/2014/main" id="{60D31B44-DC43-4738-8315-00ACCBD6C7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4847" y="6933824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3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5"/>
                      <a:pt x="-216" y="10311"/>
                      <a:pt x="-297" y="23292"/>
                    </a:cubicBezTo>
                    <a:cubicBezTo>
                      <a:pt x="-298" y="23391"/>
                      <a:pt x="-298" y="23490"/>
                      <a:pt x="-297" y="23588"/>
                    </a:cubicBezTo>
                    <a:cubicBezTo>
                      <a:pt x="-297" y="36487"/>
                      <a:pt x="10159" y="46943"/>
                      <a:pt x="23058" y="469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9" name="Freeform: Shape 3028">
                <a:extLst>
                  <a:ext uri="{FF2B5EF4-FFF2-40B4-BE49-F238E27FC236}">
                    <a16:creationId xmlns:a16="http://schemas.microsoft.com/office/drawing/2014/main" id="{361373EB-2F2E-4922-9C43-E006A7F638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3557" y="6933675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0" name="Freeform: Shape 3029">
                <a:extLst>
                  <a:ext uri="{FF2B5EF4-FFF2-40B4-BE49-F238E27FC236}">
                    <a16:creationId xmlns:a16="http://schemas.microsoft.com/office/drawing/2014/main" id="{A84F3DF9-5158-4145-B7A1-39C49611A9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2118" y="6933377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1" name="Freeform: Shape 3030">
                <a:extLst>
                  <a:ext uri="{FF2B5EF4-FFF2-40B4-BE49-F238E27FC236}">
                    <a16:creationId xmlns:a16="http://schemas.microsoft.com/office/drawing/2014/main" id="{55968954-AA0A-4F2D-AFEB-47AECE0437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1126" y="6933377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2" name="Freeform: Shape 3031">
                <a:extLst>
                  <a:ext uri="{FF2B5EF4-FFF2-40B4-BE49-F238E27FC236}">
                    <a16:creationId xmlns:a16="http://schemas.microsoft.com/office/drawing/2014/main" id="{4E144E55-DF58-4636-AAD2-5943A61B05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0133" y="6933377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3" name="Freeform: Shape 3032">
                <a:extLst>
                  <a:ext uri="{FF2B5EF4-FFF2-40B4-BE49-F238E27FC236}">
                    <a16:creationId xmlns:a16="http://schemas.microsoft.com/office/drawing/2014/main" id="{26624CDB-7A19-4953-9A1B-F113D5B7E3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9586" y="6933675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4" name="Freeform: Shape 3033">
                <a:extLst>
                  <a:ext uri="{FF2B5EF4-FFF2-40B4-BE49-F238E27FC236}">
                    <a16:creationId xmlns:a16="http://schemas.microsoft.com/office/drawing/2014/main" id="{0BDA66C5-2B26-429D-B65C-7F94B0C6E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8891" y="6933824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3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5"/>
                      <a:pt x="-216" y="10311"/>
                      <a:pt x="-297" y="23292"/>
                    </a:cubicBezTo>
                    <a:cubicBezTo>
                      <a:pt x="-298" y="23391"/>
                      <a:pt x="-298" y="23490"/>
                      <a:pt x="-297" y="23588"/>
                    </a:cubicBezTo>
                    <a:cubicBezTo>
                      <a:pt x="-297" y="36487"/>
                      <a:pt x="10159" y="46943"/>
                      <a:pt x="23058" y="469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5" name="Freeform: Shape 3034">
                <a:extLst>
                  <a:ext uri="{FF2B5EF4-FFF2-40B4-BE49-F238E27FC236}">
                    <a16:creationId xmlns:a16="http://schemas.microsoft.com/office/drawing/2014/main" id="{740576E4-60B0-416B-A464-AB1F8AA84F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8493" y="6934716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6" name="Freeform: Shape 3035">
                <a:extLst>
                  <a:ext uri="{FF2B5EF4-FFF2-40B4-BE49-F238E27FC236}">
                    <a16:creationId xmlns:a16="http://schemas.microsoft.com/office/drawing/2014/main" id="{8A6818A8-EF4E-474B-B225-C264817480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8244" y="6935163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4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7" name="Freeform: Shape 3036">
                <a:extLst>
                  <a:ext uri="{FF2B5EF4-FFF2-40B4-BE49-F238E27FC236}">
                    <a16:creationId xmlns:a16="http://schemas.microsoft.com/office/drawing/2014/main" id="{33DEC849-BB29-45CB-912D-E854503C25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8145" y="6936352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2" y="42184"/>
                      <a:pt x="41949" y="32727"/>
                      <a:pt x="41949" y="21060"/>
                    </a:cubicBezTo>
                    <a:cubicBezTo>
                      <a:pt x="41949" y="9394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8" name="Freeform: Shape 3037">
                <a:extLst>
                  <a:ext uri="{FF2B5EF4-FFF2-40B4-BE49-F238E27FC236}">
                    <a16:creationId xmlns:a16="http://schemas.microsoft.com/office/drawing/2014/main" id="{307A6F37-E1EC-4F5E-92D2-E3EAF7C9BB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8193" y="6937096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525E5B8-5B5D-46BA-936F-DF627D8584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8240" y="6937840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5" y="383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0" name="Freeform: Shape 3039">
                <a:extLst>
                  <a:ext uri="{FF2B5EF4-FFF2-40B4-BE49-F238E27FC236}">
                    <a16:creationId xmlns:a16="http://schemas.microsoft.com/office/drawing/2014/main" id="{E802311F-A997-440D-A63B-9614A1B005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8588" y="6939625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9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1" name="Freeform: Shape 3040">
                <a:extLst>
                  <a:ext uri="{FF2B5EF4-FFF2-40B4-BE49-F238E27FC236}">
                    <a16:creationId xmlns:a16="http://schemas.microsoft.com/office/drawing/2014/main" id="{74045FDB-569B-4168-902E-F7D8555B27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8785" y="6940964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2" name="Freeform: Shape 3041">
                <a:extLst>
                  <a:ext uri="{FF2B5EF4-FFF2-40B4-BE49-F238E27FC236}">
                    <a16:creationId xmlns:a16="http://schemas.microsoft.com/office/drawing/2014/main" id="{62F6B3DC-585B-477A-B0A6-902F65A81F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9429" y="694319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3" name="Freeform: Shape 3042">
                <a:extLst>
                  <a:ext uri="{FF2B5EF4-FFF2-40B4-BE49-F238E27FC236}">
                    <a16:creationId xmlns:a16="http://schemas.microsoft.com/office/drawing/2014/main" id="{1227F93E-4D89-4237-9CB7-0EAC48CFCD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9477" y="6943642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4" name="Freeform: Shape 3043">
                <a:extLst>
                  <a:ext uri="{FF2B5EF4-FFF2-40B4-BE49-F238E27FC236}">
                    <a16:creationId xmlns:a16="http://schemas.microsoft.com/office/drawing/2014/main" id="{E177FD40-31B9-4A5A-BD9B-FC7D9DCBED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9822" y="6944980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5" name="Freeform: Shape 3044">
                <a:extLst>
                  <a:ext uri="{FF2B5EF4-FFF2-40B4-BE49-F238E27FC236}">
                    <a16:creationId xmlns:a16="http://schemas.microsoft.com/office/drawing/2014/main" id="{485B9997-F074-4819-85F6-E7392B73C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0468" y="6946616"/>
                <a:ext cx="21718" cy="21719"/>
              </a:xfrm>
              <a:custGeom>
                <a:avLst/>
                <a:gdLst>
                  <a:gd name="connsiteX0" fmla="*/ 10561 w 21718"/>
                  <a:gd name="connsiteY0" fmla="*/ 21655 h 21719"/>
                  <a:gd name="connsiteX1" fmla="*/ 21421 w 21718"/>
                  <a:gd name="connsiteY1" fmla="*/ 10796 h 21719"/>
                  <a:gd name="connsiteX2" fmla="*/ 10561 w 21718"/>
                  <a:gd name="connsiteY2" fmla="*/ -64 h 21719"/>
                  <a:gd name="connsiteX3" fmla="*/ -298 w 21718"/>
                  <a:gd name="connsiteY3" fmla="*/ 10796 h 21719"/>
                  <a:gd name="connsiteX4" fmla="*/ 10561 w 21718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9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6" name="Freeform: Shape 3045">
                <a:extLst>
                  <a:ext uri="{FF2B5EF4-FFF2-40B4-BE49-F238E27FC236}">
                    <a16:creationId xmlns:a16="http://schemas.microsoft.com/office/drawing/2014/main" id="{9D46467C-8622-489B-80E2-3CFADF4F28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0812" y="6947659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48BC6198-E6DF-4D1D-9B4B-F6C8F6AEDF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1309" y="6949294"/>
                <a:ext cx="16066" cy="16065"/>
              </a:xfrm>
              <a:custGeom>
                <a:avLst/>
                <a:gdLst>
                  <a:gd name="connsiteX0" fmla="*/ 7735 w 16066"/>
                  <a:gd name="connsiteY0" fmla="*/ 16002 h 16065"/>
                  <a:gd name="connsiteX1" fmla="*/ 15767 w 16066"/>
                  <a:gd name="connsiteY1" fmla="*/ 8118 h 16065"/>
                  <a:gd name="connsiteX2" fmla="*/ 7884 w 16066"/>
                  <a:gd name="connsiteY2" fmla="*/ -63 h 16065"/>
                  <a:gd name="connsiteX3" fmla="*/ -296 w 16066"/>
                  <a:gd name="connsiteY3" fmla="*/ 7820 h 16065"/>
                  <a:gd name="connsiteX4" fmla="*/ 7587 w 16066"/>
                  <a:gd name="connsiteY4" fmla="*/ 16000 h 16065"/>
                  <a:gd name="connsiteX5" fmla="*/ 7734 w 16066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5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8" name="Freeform: Shape 3047">
                <a:extLst>
                  <a:ext uri="{FF2B5EF4-FFF2-40B4-BE49-F238E27FC236}">
                    <a16:creationId xmlns:a16="http://schemas.microsoft.com/office/drawing/2014/main" id="{39A1DEE2-15CE-48DE-A24D-6800567F2D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2101" y="6951228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9" name="Freeform: Shape 3048">
                <a:extLst>
                  <a:ext uri="{FF2B5EF4-FFF2-40B4-BE49-F238E27FC236}">
                    <a16:creationId xmlns:a16="http://schemas.microsoft.com/office/drawing/2014/main" id="{A55DED36-C222-48CB-9C74-3AE210A88D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2448" y="6953282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1 h 9103"/>
                  <a:gd name="connsiteX2" fmla="*/ 3822 w 9966"/>
                  <a:gd name="connsiteY2" fmla="*/ 11 h 9103"/>
                  <a:gd name="connsiteX3" fmla="*/ -298 w 9966"/>
                  <a:gd name="connsiteY3" fmla="*/ 4131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5"/>
                      <a:pt x="9669" y="4131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1"/>
                    </a:cubicBezTo>
                    <a:cubicBezTo>
                      <a:pt x="-298" y="6842"/>
                      <a:pt x="1900" y="9039"/>
                      <a:pt x="4612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0" name="Freeform: Shape 3049">
                <a:extLst>
                  <a:ext uri="{FF2B5EF4-FFF2-40B4-BE49-F238E27FC236}">
                    <a16:creationId xmlns:a16="http://schemas.microsoft.com/office/drawing/2014/main" id="{260176FC-7418-45D4-A540-247924969A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3091" y="6954798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1" name="Freeform: Shape 3050">
                <a:extLst>
                  <a:ext uri="{FF2B5EF4-FFF2-40B4-BE49-F238E27FC236}">
                    <a16:creationId xmlns:a16="http://schemas.microsoft.com/office/drawing/2014/main" id="{CE533017-31F6-4047-A7C7-3CD81E78AB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3734" y="6955840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2" name="Freeform: Shape 3051">
                <a:extLst>
                  <a:ext uri="{FF2B5EF4-FFF2-40B4-BE49-F238E27FC236}">
                    <a16:creationId xmlns:a16="http://schemas.microsoft.com/office/drawing/2014/main" id="{8A1FB723-1239-4C5A-ADB2-A67C409EC8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4377" y="695777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3" name="Freeform: Shape 3052">
                <a:extLst>
                  <a:ext uri="{FF2B5EF4-FFF2-40B4-BE49-F238E27FC236}">
                    <a16:creationId xmlns:a16="http://schemas.microsoft.com/office/drawing/2014/main" id="{CE0306CF-82BE-4A00-BCAE-943A44DE65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5079" y="7076335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4" name="Freeform: Shape 3053">
                <a:extLst>
                  <a:ext uri="{FF2B5EF4-FFF2-40B4-BE49-F238E27FC236}">
                    <a16:creationId xmlns:a16="http://schemas.microsoft.com/office/drawing/2014/main" id="{39C8DE0C-1518-48E6-8289-D75501645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2147" y="707440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5" name="Freeform: Shape 3054">
                <a:extLst>
                  <a:ext uri="{FF2B5EF4-FFF2-40B4-BE49-F238E27FC236}">
                    <a16:creationId xmlns:a16="http://schemas.microsoft.com/office/drawing/2014/main" id="{3CA6AA38-14C1-4F38-946B-E30F557E2F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9521" y="7072916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8A114D95-5090-4ADC-968A-9DDF664004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6892" y="7070981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A6DF0BEF-CC28-4604-B87C-6B83593ACC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4191" y="7068474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47148432-4BE4-40D0-B62D-787AA8DF32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1932" y="7068006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BB9B1348-591F-4749-BD1A-F68BFACE5C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9601" y="7066666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0" name="Freeform: Shape 3059">
                <a:extLst>
                  <a:ext uri="{FF2B5EF4-FFF2-40B4-BE49-F238E27FC236}">
                    <a16:creationId xmlns:a16="http://schemas.microsoft.com/office/drawing/2014/main" id="{E85A617D-C996-49B4-9D55-F7866D9066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6972" y="706503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1" name="Freeform: Shape 3060">
                <a:extLst>
                  <a:ext uri="{FF2B5EF4-FFF2-40B4-BE49-F238E27FC236}">
                    <a16:creationId xmlns:a16="http://schemas.microsoft.com/office/drawing/2014/main" id="{BBE4D6C4-A8E4-4FDA-B668-A4DDB0BB0B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4641" y="7063988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2" name="Freeform: Shape 3061">
                <a:extLst>
                  <a:ext uri="{FF2B5EF4-FFF2-40B4-BE49-F238E27FC236}">
                    <a16:creationId xmlns:a16="http://schemas.microsoft.com/office/drawing/2014/main" id="{01BC4DB0-3DB9-40DB-98BD-066FEE5331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2310" y="7062649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1E6E7F82-6150-46F7-AA29-9FE31E5465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0276" y="706190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14873F7F-2910-4A8B-BABE-9329129049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7647" y="7059972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ED4F8B8A-513C-402D-9BA2-A5EF786E51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5761" y="7058782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6" name="Freeform: Shape 3065">
                <a:extLst>
                  <a:ext uri="{FF2B5EF4-FFF2-40B4-BE49-F238E27FC236}">
                    <a16:creationId xmlns:a16="http://schemas.microsoft.com/office/drawing/2014/main" id="{B0CEC9B8-042E-433A-8213-9C91946D5E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3728" y="7058335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7" name="Freeform: Shape 3066">
                <a:extLst>
                  <a:ext uri="{FF2B5EF4-FFF2-40B4-BE49-F238E27FC236}">
                    <a16:creationId xmlns:a16="http://schemas.microsoft.com/office/drawing/2014/main" id="{56F56669-A3BB-46EC-94A2-F6D5EC3A47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1693" y="7056996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8" name="Freeform: Shape 3067">
                <a:extLst>
                  <a:ext uri="{FF2B5EF4-FFF2-40B4-BE49-F238E27FC236}">
                    <a16:creationId xmlns:a16="http://schemas.microsoft.com/office/drawing/2014/main" id="{088F01F1-6FFD-46D4-B09A-6E5CAD654E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9807" y="7055806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9" name="Freeform: Shape 3068">
                <a:extLst>
                  <a:ext uri="{FF2B5EF4-FFF2-40B4-BE49-F238E27FC236}">
                    <a16:creationId xmlns:a16="http://schemas.microsoft.com/office/drawing/2014/main" id="{60B0ECB7-5E16-454E-9F36-41CF7B4174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8071" y="7055359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3" y="42184"/>
                      <a:pt x="41950" y="32727"/>
                      <a:pt x="41950" y="21060"/>
                    </a:cubicBezTo>
                    <a:cubicBezTo>
                      <a:pt x="41950" y="9394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0" name="Freeform: Shape 3069">
                <a:extLst>
                  <a:ext uri="{FF2B5EF4-FFF2-40B4-BE49-F238E27FC236}">
                    <a16:creationId xmlns:a16="http://schemas.microsoft.com/office/drawing/2014/main" id="{AD46F121-E86B-40FC-8B60-9EF2ABA83B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6781" y="7055062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7"/>
                      <a:pt x="21124" y="4277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1" name="Freeform: Shape 3070">
                <a:extLst>
                  <a:ext uri="{FF2B5EF4-FFF2-40B4-BE49-F238E27FC236}">
                    <a16:creationId xmlns:a16="http://schemas.microsoft.com/office/drawing/2014/main" id="{B53C23B2-D3E2-4185-8A04-0D1DEA457D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5193" y="705417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2" name="Freeform: Shape 3071">
                <a:extLst>
                  <a:ext uri="{FF2B5EF4-FFF2-40B4-BE49-F238E27FC236}">
                    <a16:creationId xmlns:a16="http://schemas.microsoft.com/office/drawing/2014/main" id="{5809898B-AED3-49B0-95E8-FED27282FA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3754" y="7054020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3" name="Freeform: Shape 3072">
                <a:extLst>
                  <a:ext uri="{FF2B5EF4-FFF2-40B4-BE49-F238E27FC236}">
                    <a16:creationId xmlns:a16="http://schemas.microsoft.com/office/drawing/2014/main" id="{50174BAA-2BB6-4572-A888-0B591829F0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2762" y="7054020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771376D6-BD20-4A06-8B7B-4CCB050837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1769" y="7054020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5" name="Freeform: Shape 3074">
                <a:extLst>
                  <a:ext uri="{FF2B5EF4-FFF2-40B4-BE49-F238E27FC236}">
                    <a16:creationId xmlns:a16="http://schemas.microsoft.com/office/drawing/2014/main" id="{B4C2E198-4A83-4591-85FC-ABB74B522F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1222" y="705417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2BEEA601-260E-4B08-A5D7-ECA5395F26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0527" y="7054468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BB7720FC-67F0-413D-A213-DC040311EE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0130" y="7055359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2" y="42184"/>
                      <a:pt x="41949" y="32727"/>
                      <a:pt x="41949" y="21060"/>
                    </a:cubicBezTo>
                    <a:cubicBezTo>
                      <a:pt x="41949" y="9394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8" name="Freeform: Shape 3077">
                <a:extLst>
                  <a:ext uri="{FF2B5EF4-FFF2-40B4-BE49-F238E27FC236}">
                    <a16:creationId xmlns:a16="http://schemas.microsoft.com/office/drawing/2014/main" id="{3F2C0CF3-3EB2-4BCB-B46E-8D31ECA20F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880" y="7055806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85AF8830-5424-4C4B-8943-21B24A1B65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9483" y="7056699"/>
                <a:ext cx="39570" cy="39569"/>
              </a:xfrm>
              <a:custGeom>
                <a:avLst/>
                <a:gdLst>
                  <a:gd name="connsiteX0" fmla="*/ 19487 w 39570"/>
                  <a:gd name="connsiteY0" fmla="*/ 39505 h 39569"/>
                  <a:gd name="connsiteX1" fmla="*/ 39273 w 39570"/>
                  <a:gd name="connsiteY1" fmla="*/ 19721 h 39569"/>
                  <a:gd name="connsiteX2" fmla="*/ 19487 w 39570"/>
                  <a:gd name="connsiteY2" fmla="*/ -64 h 39569"/>
                  <a:gd name="connsiteX3" fmla="*/ -298 w 39570"/>
                  <a:gd name="connsiteY3" fmla="*/ 19721 h 39569"/>
                  <a:gd name="connsiteX4" fmla="*/ 19487 w 39570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70" h="39569">
                    <a:moveTo>
                      <a:pt x="19487" y="39505"/>
                    </a:moveTo>
                    <a:cubicBezTo>
                      <a:pt x="30415" y="39505"/>
                      <a:pt x="39273" y="30647"/>
                      <a:pt x="39273" y="19721"/>
                    </a:cubicBezTo>
                    <a:cubicBezTo>
                      <a:pt x="39273" y="8794"/>
                      <a:pt x="30415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0" name="Freeform: Shape 3079">
                <a:extLst>
                  <a:ext uri="{FF2B5EF4-FFF2-40B4-BE49-F238E27FC236}">
                    <a16:creationId xmlns:a16="http://schemas.microsoft.com/office/drawing/2014/main" id="{8646B4B8-E2FB-4188-85A9-78BB3B9397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9531" y="7057443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1" name="Freeform: Shape 3080">
                <a:extLst>
                  <a:ext uri="{FF2B5EF4-FFF2-40B4-BE49-F238E27FC236}">
                    <a16:creationId xmlns:a16="http://schemas.microsoft.com/office/drawing/2014/main" id="{F063DA7B-BF19-43CD-9210-364E15C3A4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9580" y="7058633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9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2" name="Freeform: Shape 3081">
                <a:extLst>
                  <a:ext uri="{FF2B5EF4-FFF2-40B4-BE49-F238E27FC236}">
                    <a16:creationId xmlns:a16="http://schemas.microsoft.com/office/drawing/2014/main" id="{9E3747F8-B199-4C92-88C4-838B614A97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9778" y="7059972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3" name="Freeform: Shape 3082">
                <a:extLst>
                  <a:ext uri="{FF2B5EF4-FFF2-40B4-BE49-F238E27FC236}">
                    <a16:creationId xmlns:a16="http://schemas.microsoft.com/office/drawing/2014/main" id="{411CEE1E-D88F-4945-B092-BAF8AB7CFD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0421" y="706220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4" name="Freeform: Shape 3083">
                <a:extLst>
                  <a:ext uri="{FF2B5EF4-FFF2-40B4-BE49-F238E27FC236}">
                    <a16:creationId xmlns:a16="http://schemas.microsoft.com/office/drawing/2014/main" id="{0B8AC159-C1AE-44B2-8596-7146B7B9E5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9411" y="7060864"/>
                <a:ext cx="29750" cy="29751"/>
              </a:xfrm>
              <a:custGeom>
                <a:avLst/>
                <a:gdLst>
                  <a:gd name="connsiteX0" fmla="*/ 14596 w 29750"/>
                  <a:gd name="connsiteY0" fmla="*/ 29688 h 29751"/>
                  <a:gd name="connsiteX1" fmla="*/ 29453 w 29750"/>
                  <a:gd name="connsiteY1" fmla="*/ 14793 h 29751"/>
                  <a:gd name="connsiteX2" fmla="*/ 14559 w 29750"/>
                  <a:gd name="connsiteY2" fmla="*/ -64 h 29751"/>
                  <a:gd name="connsiteX3" fmla="*/ -298 w 29750"/>
                  <a:gd name="connsiteY3" fmla="*/ 14830 h 29751"/>
                  <a:gd name="connsiteX4" fmla="*/ -280 w 29750"/>
                  <a:gd name="connsiteY4" fmla="*/ 15555 h 29751"/>
                  <a:gd name="connsiteX5" fmla="*/ 14596 w 29750"/>
                  <a:gd name="connsiteY5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0" h="29751">
                    <a:moveTo>
                      <a:pt x="14596" y="29688"/>
                    </a:moveTo>
                    <a:cubicBezTo>
                      <a:pt x="22812" y="29677"/>
                      <a:pt x="29464" y="23009"/>
                      <a:pt x="29453" y="14793"/>
                    </a:cubicBezTo>
                    <a:cubicBezTo>
                      <a:pt x="29443" y="6578"/>
                      <a:pt x="22774" y="-74"/>
                      <a:pt x="14559" y="-64"/>
                    </a:cubicBezTo>
                    <a:cubicBezTo>
                      <a:pt x="6343" y="-54"/>
                      <a:pt x="-309" y="6615"/>
                      <a:pt x="-298" y="14830"/>
                    </a:cubicBezTo>
                    <a:cubicBezTo>
                      <a:pt x="-298" y="15072"/>
                      <a:pt x="-291" y="15314"/>
                      <a:pt x="-280" y="15555"/>
                    </a:cubicBezTo>
                    <a:cubicBezTo>
                      <a:pt x="117" y="23479"/>
                      <a:pt x="6663" y="29697"/>
                      <a:pt x="14596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5" name="Freeform: Shape 3084">
                <a:extLst>
                  <a:ext uri="{FF2B5EF4-FFF2-40B4-BE49-F238E27FC236}">
                    <a16:creationId xmlns:a16="http://schemas.microsoft.com/office/drawing/2014/main" id="{C0F6803B-909B-4F1D-8442-40A8101909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0816" y="7063988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6" name="Freeform: Shape 3085">
                <a:extLst>
                  <a:ext uri="{FF2B5EF4-FFF2-40B4-BE49-F238E27FC236}">
                    <a16:creationId xmlns:a16="http://schemas.microsoft.com/office/drawing/2014/main" id="{32753B4D-0E8F-4BA4-BB39-C09FCF5049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1162" y="706503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7" name="Freeform: Shape 3086">
                <a:extLst>
                  <a:ext uri="{FF2B5EF4-FFF2-40B4-BE49-F238E27FC236}">
                    <a16:creationId xmlns:a16="http://schemas.microsoft.com/office/drawing/2014/main" id="{0BC31D20-0B78-40C9-89E2-B45B5108BF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1434" y="7065300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8" name="Freeform: Shape 3087">
                <a:extLst>
                  <a:ext uri="{FF2B5EF4-FFF2-40B4-BE49-F238E27FC236}">
                    <a16:creationId xmlns:a16="http://schemas.microsoft.com/office/drawing/2014/main" id="{660D8FB7-02A6-44CC-9D1C-79D960666E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2152" y="7068006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9" name="Freeform: Shape 3088">
                <a:extLst>
                  <a:ext uri="{FF2B5EF4-FFF2-40B4-BE49-F238E27FC236}">
                    <a16:creationId xmlns:a16="http://schemas.microsoft.com/office/drawing/2014/main" id="{BE002422-3643-4B6B-8B73-D5D6C08DA8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2423" y="7068474"/>
                <a:ext cx="13984" cy="14854"/>
              </a:xfrm>
              <a:custGeom>
                <a:avLst/>
                <a:gdLst>
                  <a:gd name="connsiteX0" fmla="*/ 6619 w 13984"/>
                  <a:gd name="connsiteY0" fmla="*/ 14789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9"/>
                    </a:moveTo>
                    <a:cubicBezTo>
                      <a:pt x="10397" y="14871"/>
                      <a:pt x="13527" y="11875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6"/>
                      <a:pt x="11531" y="573"/>
                      <a:pt x="7711" y="11"/>
                    </a:cubicBezTo>
                    <a:cubicBezTo>
                      <a:pt x="3890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0" name="Freeform: Shape 3089">
                <a:extLst>
                  <a:ext uri="{FF2B5EF4-FFF2-40B4-BE49-F238E27FC236}">
                    <a16:creationId xmlns:a16="http://schemas.microsoft.com/office/drawing/2014/main" id="{57967C0B-0A83-42D5-820C-3B32C195B8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3140" y="7070981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1" name="Freeform: Shape 3090">
                <a:extLst>
                  <a:ext uri="{FF2B5EF4-FFF2-40B4-BE49-F238E27FC236}">
                    <a16:creationId xmlns:a16="http://schemas.microsoft.com/office/drawing/2014/main" id="{31703351-959D-4FA6-A5B6-50BE85BDD9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3413" y="7071697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2" name="Freeform: Shape 3091">
                <a:extLst>
                  <a:ext uri="{FF2B5EF4-FFF2-40B4-BE49-F238E27FC236}">
                    <a16:creationId xmlns:a16="http://schemas.microsoft.com/office/drawing/2014/main" id="{68F284BF-5BE9-4BAD-9CBF-DDE634C385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4132" y="7074104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3" name="Freeform: Shape 3092">
                <a:extLst>
                  <a:ext uri="{FF2B5EF4-FFF2-40B4-BE49-F238E27FC236}">
                    <a16:creationId xmlns:a16="http://schemas.microsoft.com/office/drawing/2014/main" id="{635497D7-31D8-4CBA-8A2F-49D6051520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5371" y="7076335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4" name="Freeform: Shape 3093">
                <a:extLst>
                  <a:ext uri="{FF2B5EF4-FFF2-40B4-BE49-F238E27FC236}">
                    <a16:creationId xmlns:a16="http://schemas.microsoft.com/office/drawing/2014/main" id="{06F1D775-F57A-40B3-B366-0C10E0E869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2747" y="7194152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5" name="Freeform: Shape 3094">
                <a:extLst>
                  <a:ext uri="{FF2B5EF4-FFF2-40B4-BE49-F238E27FC236}">
                    <a16:creationId xmlns:a16="http://schemas.microsoft.com/office/drawing/2014/main" id="{8D41BC7F-1295-4661-9E2A-E016DC9B81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0416" y="7192813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4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3"/>
                      <a:pt x="901" y="5291"/>
                      <a:pt x="2380" y="52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6" name="Freeform: Shape 3095">
                <a:extLst>
                  <a:ext uri="{FF2B5EF4-FFF2-40B4-BE49-F238E27FC236}">
                    <a16:creationId xmlns:a16="http://schemas.microsoft.com/office/drawing/2014/main" id="{D1899677-E44A-4B49-959E-627610CDAB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7787" y="7190730"/>
                <a:ext cx="8628" cy="8628"/>
              </a:xfrm>
              <a:custGeom>
                <a:avLst/>
                <a:gdLst>
                  <a:gd name="connsiteX0" fmla="*/ 4016 w 8628"/>
                  <a:gd name="connsiteY0" fmla="*/ 8564 h 8628"/>
                  <a:gd name="connsiteX1" fmla="*/ 8331 w 8628"/>
                  <a:gd name="connsiteY1" fmla="*/ 4250 h 8628"/>
                  <a:gd name="connsiteX2" fmla="*/ 4016 w 8628"/>
                  <a:gd name="connsiteY2" fmla="*/ -64 h 8628"/>
                  <a:gd name="connsiteX3" fmla="*/ -298 w 8628"/>
                  <a:gd name="connsiteY3" fmla="*/ 4250 h 8628"/>
                  <a:gd name="connsiteX4" fmla="*/ 4016 w 8628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8">
                    <a:moveTo>
                      <a:pt x="4016" y="8564"/>
                    </a:moveTo>
                    <a:cubicBezTo>
                      <a:pt x="6399" y="8564"/>
                      <a:pt x="8331" y="6633"/>
                      <a:pt x="8331" y="4250"/>
                    </a:cubicBezTo>
                    <a:cubicBezTo>
                      <a:pt x="8331" y="1868"/>
                      <a:pt x="6399" y="-64"/>
                      <a:pt x="4016" y="-64"/>
                    </a:cubicBezTo>
                    <a:cubicBezTo>
                      <a:pt x="1634" y="-64"/>
                      <a:pt x="-298" y="1868"/>
                      <a:pt x="-298" y="4250"/>
                    </a:cubicBezTo>
                    <a:cubicBezTo>
                      <a:pt x="-298" y="6633"/>
                      <a:pt x="1634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7" name="Freeform: Shape 3096">
                <a:extLst>
                  <a:ext uri="{FF2B5EF4-FFF2-40B4-BE49-F238E27FC236}">
                    <a16:creationId xmlns:a16="http://schemas.microsoft.com/office/drawing/2014/main" id="{E5137F8C-1897-46B9-B194-D659C70669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5604" y="7189840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8" name="Freeform: Shape 3097">
                <a:extLst>
                  <a:ext uri="{FF2B5EF4-FFF2-40B4-BE49-F238E27FC236}">
                    <a16:creationId xmlns:a16="http://schemas.microsoft.com/office/drawing/2014/main" id="{20759633-49F2-48F1-96EF-4D8B1A46F1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2677" y="7187904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9" name="Freeform: Shape 3098">
                <a:extLst>
                  <a:ext uri="{FF2B5EF4-FFF2-40B4-BE49-F238E27FC236}">
                    <a16:creationId xmlns:a16="http://schemas.microsoft.com/office/drawing/2014/main" id="{DE5D3B57-8C9B-4F8A-AFCE-F28AA8675C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0642" y="7186863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0" name="Freeform: Shape 3099">
                <a:extLst>
                  <a:ext uri="{FF2B5EF4-FFF2-40B4-BE49-F238E27FC236}">
                    <a16:creationId xmlns:a16="http://schemas.microsoft.com/office/drawing/2014/main" id="{0FB74326-E732-4863-BCCC-67C2EA653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8237" y="7184307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1" name="Freeform: Shape 3100">
                <a:extLst>
                  <a:ext uri="{FF2B5EF4-FFF2-40B4-BE49-F238E27FC236}">
                    <a16:creationId xmlns:a16="http://schemas.microsoft.com/office/drawing/2014/main" id="{C2704A6E-4962-4526-9338-0A01BBF982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5979" y="7184037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2" name="Freeform: Shape 3101">
                <a:extLst>
                  <a:ext uri="{FF2B5EF4-FFF2-40B4-BE49-F238E27FC236}">
                    <a16:creationId xmlns:a16="http://schemas.microsoft.com/office/drawing/2014/main" id="{4869A154-62CE-4033-906B-1D12249E20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3649" y="7182995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3" name="Freeform: Shape 3102">
                <a:extLst>
                  <a:ext uri="{FF2B5EF4-FFF2-40B4-BE49-F238E27FC236}">
                    <a16:creationId xmlns:a16="http://schemas.microsoft.com/office/drawing/2014/main" id="{5B7FC7B1-6B25-40D3-85EC-835EE5263D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1317" y="7181657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4" name="Freeform: Shape 3103">
                <a:extLst>
                  <a:ext uri="{FF2B5EF4-FFF2-40B4-BE49-F238E27FC236}">
                    <a16:creationId xmlns:a16="http://schemas.microsoft.com/office/drawing/2014/main" id="{9EF56383-8806-4684-AAC9-C149A88349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9283" y="718091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5" name="Freeform: Shape 3104">
                <a:extLst>
                  <a:ext uri="{FF2B5EF4-FFF2-40B4-BE49-F238E27FC236}">
                    <a16:creationId xmlns:a16="http://schemas.microsoft.com/office/drawing/2014/main" id="{5A194A5D-853A-4566-A9B0-5AE86B1A05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7100" y="717927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6" name="Freeform: Shape 3105">
                <a:extLst>
                  <a:ext uri="{FF2B5EF4-FFF2-40B4-BE49-F238E27FC236}">
                    <a16:creationId xmlns:a16="http://schemas.microsoft.com/office/drawing/2014/main" id="{5357F677-073D-419F-8A68-CA5C3939CF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5066" y="7178087"/>
                <a:ext cx="34512" cy="34512"/>
              </a:xfrm>
              <a:custGeom>
                <a:avLst/>
                <a:gdLst>
                  <a:gd name="connsiteX0" fmla="*/ 16810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0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0" y="34447"/>
                    </a:moveTo>
                    <a:cubicBezTo>
                      <a:pt x="26340" y="34529"/>
                      <a:pt x="34132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0" y="344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7" name="Freeform: Shape 3106">
                <a:extLst>
                  <a:ext uri="{FF2B5EF4-FFF2-40B4-BE49-F238E27FC236}">
                    <a16:creationId xmlns:a16="http://schemas.microsoft.com/office/drawing/2014/main" id="{FDF4E741-8CCC-45AB-A3D2-4723471166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3478" y="7177640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8" name="Freeform: Shape 3107">
                <a:extLst>
                  <a:ext uri="{FF2B5EF4-FFF2-40B4-BE49-F238E27FC236}">
                    <a16:creationId xmlns:a16="http://schemas.microsoft.com/office/drawing/2014/main" id="{32649C17-E848-41F2-8EF2-AB3244942D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1444" y="7176450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9" name="Freeform: Shape 3108">
                <a:extLst>
                  <a:ext uri="{FF2B5EF4-FFF2-40B4-BE49-F238E27FC236}">
                    <a16:creationId xmlns:a16="http://schemas.microsoft.com/office/drawing/2014/main" id="{68F3FCB6-779B-4DB0-B281-7449ED272C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9708" y="7176003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0" name="Freeform: Shape 3109">
                <a:extLst>
                  <a:ext uri="{FF2B5EF4-FFF2-40B4-BE49-F238E27FC236}">
                    <a16:creationId xmlns:a16="http://schemas.microsoft.com/office/drawing/2014/main" id="{25F86C08-7606-42B1-AEB9-0709BD632E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8418" y="7175706"/>
                <a:ext cx="39569" cy="39569"/>
              </a:xfrm>
              <a:custGeom>
                <a:avLst/>
                <a:gdLst>
                  <a:gd name="connsiteX0" fmla="*/ 19487 w 39569"/>
                  <a:gd name="connsiteY0" fmla="*/ 39505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5"/>
                    </a:moveTo>
                    <a:cubicBezTo>
                      <a:pt x="30414" y="39505"/>
                      <a:pt x="39272" y="30647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1" name="Freeform: Shape 3110">
                <a:extLst>
                  <a:ext uri="{FF2B5EF4-FFF2-40B4-BE49-F238E27FC236}">
                    <a16:creationId xmlns:a16="http://schemas.microsoft.com/office/drawing/2014/main" id="{A43C77A3-989B-4D0C-A51A-EB2D3FD988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7127" y="7175111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2" name="Freeform: Shape 3111">
                <a:extLst>
                  <a:ext uri="{FF2B5EF4-FFF2-40B4-BE49-F238E27FC236}">
                    <a16:creationId xmlns:a16="http://schemas.microsoft.com/office/drawing/2014/main" id="{B3A006C1-DDF5-402D-BAD0-71D294D30E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5837" y="717481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3" name="Freeform: Shape 3112">
                <a:extLst>
                  <a:ext uri="{FF2B5EF4-FFF2-40B4-BE49-F238E27FC236}">
                    <a16:creationId xmlns:a16="http://schemas.microsoft.com/office/drawing/2014/main" id="{98621549-1C36-4746-8851-5504D4C3B7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4844" y="717481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4" name="Freeform: Shape 3113">
                <a:extLst>
                  <a:ext uri="{FF2B5EF4-FFF2-40B4-BE49-F238E27FC236}">
                    <a16:creationId xmlns:a16="http://schemas.microsoft.com/office/drawing/2014/main" id="{B70D74AB-59B9-4A80-98FC-5B85A64E7C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3851" y="717481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5" name="Freeform: Shape 3114">
                <a:extLst>
                  <a:ext uri="{FF2B5EF4-FFF2-40B4-BE49-F238E27FC236}">
                    <a16:creationId xmlns:a16="http://schemas.microsoft.com/office/drawing/2014/main" id="{32E69028-9EDE-4DA6-B8CA-8737ED347F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3156" y="7175111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6" name="Freeform: Shape 3115">
                <a:extLst>
                  <a:ext uri="{FF2B5EF4-FFF2-40B4-BE49-F238E27FC236}">
                    <a16:creationId xmlns:a16="http://schemas.microsoft.com/office/drawing/2014/main" id="{B59986A8-3E5A-4936-B5DA-BA661884C2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2462" y="7175706"/>
                <a:ext cx="39569" cy="39569"/>
              </a:xfrm>
              <a:custGeom>
                <a:avLst/>
                <a:gdLst>
                  <a:gd name="connsiteX0" fmla="*/ 19487 w 39569"/>
                  <a:gd name="connsiteY0" fmla="*/ 39505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5"/>
                    </a:moveTo>
                    <a:cubicBezTo>
                      <a:pt x="30414" y="39505"/>
                      <a:pt x="39272" y="30647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7" name="Freeform: Shape 3116">
                <a:extLst>
                  <a:ext uri="{FF2B5EF4-FFF2-40B4-BE49-F238E27FC236}">
                    <a16:creationId xmlns:a16="http://schemas.microsoft.com/office/drawing/2014/main" id="{1622242D-AB0E-4AC4-95F4-0DC2346010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1766" y="7176003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8" name="Freeform: Shape 3117">
                <a:extLst>
                  <a:ext uri="{FF2B5EF4-FFF2-40B4-BE49-F238E27FC236}">
                    <a16:creationId xmlns:a16="http://schemas.microsoft.com/office/drawing/2014/main" id="{CF609EBC-A2BD-458D-8484-32BDD726B1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1516" y="7176450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9" name="Freeform: Shape 3118">
                <a:extLst>
                  <a:ext uri="{FF2B5EF4-FFF2-40B4-BE49-F238E27FC236}">
                    <a16:creationId xmlns:a16="http://schemas.microsoft.com/office/drawing/2014/main" id="{12D3F198-0CC9-4A76-9036-37CA7EACC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1120" y="7177937"/>
                <a:ext cx="36296" cy="36297"/>
              </a:xfrm>
              <a:custGeom>
                <a:avLst/>
                <a:gdLst>
                  <a:gd name="connsiteX0" fmla="*/ 17850 w 36296"/>
                  <a:gd name="connsiteY0" fmla="*/ 36233 h 36297"/>
                  <a:gd name="connsiteX1" fmla="*/ 35999 w 36296"/>
                  <a:gd name="connsiteY1" fmla="*/ 18085 h 36297"/>
                  <a:gd name="connsiteX2" fmla="*/ 17850 w 36296"/>
                  <a:gd name="connsiteY2" fmla="*/ -64 h 36297"/>
                  <a:gd name="connsiteX3" fmla="*/ -298 w 36296"/>
                  <a:gd name="connsiteY3" fmla="*/ 18085 h 36297"/>
                  <a:gd name="connsiteX4" fmla="*/ 17850 w 36296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97">
                    <a:moveTo>
                      <a:pt x="17850" y="36233"/>
                    </a:moveTo>
                    <a:cubicBezTo>
                      <a:pt x="27873" y="36233"/>
                      <a:pt x="35999" y="28108"/>
                      <a:pt x="35999" y="18085"/>
                    </a:cubicBezTo>
                    <a:cubicBezTo>
                      <a:pt x="35999" y="8061"/>
                      <a:pt x="27873" y="-64"/>
                      <a:pt x="17850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0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0" name="Freeform: Shape 3119">
                <a:extLst>
                  <a:ext uri="{FF2B5EF4-FFF2-40B4-BE49-F238E27FC236}">
                    <a16:creationId xmlns:a16="http://schemas.microsoft.com/office/drawing/2014/main" id="{758CEDE3-5A7A-4D6C-8B22-066B470DE4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1167" y="7178087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1" name="Freeform: Shape 3120">
                <a:extLst>
                  <a:ext uri="{FF2B5EF4-FFF2-40B4-BE49-F238E27FC236}">
                    <a16:creationId xmlns:a16="http://schemas.microsoft.com/office/drawing/2014/main" id="{55669BF7-4B60-4C66-AEF5-10B675FB9A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1217" y="7179277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299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0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2" name="Freeform: Shape 3121">
                <a:extLst>
                  <a:ext uri="{FF2B5EF4-FFF2-40B4-BE49-F238E27FC236}">
                    <a16:creationId xmlns:a16="http://schemas.microsoft.com/office/drawing/2014/main" id="{B01538EC-7B32-4071-A8A2-BB9E4CB598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1414" y="718091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3" name="Freeform: Shape 3122">
                <a:extLst>
                  <a:ext uri="{FF2B5EF4-FFF2-40B4-BE49-F238E27FC236}">
                    <a16:creationId xmlns:a16="http://schemas.microsoft.com/office/drawing/2014/main" id="{1F32138E-4980-4679-96FE-7499DD64A1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1463" y="7181657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4" name="Freeform: Shape 3123">
                <a:extLst>
                  <a:ext uri="{FF2B5EF4-FFF2-40B4-BE49-F238E27FC236}">
                    <a16:creationId xmlns:a16="http://schemas.microsoft.com/office/drawing/2014/main" id="{D74D1241-633E-446F-A109-FF392ED4A5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1808" y="7182995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5" name="Freeform: Shape 3124">
                <a:extLst>
                  <a:ext uri="{FF2B5EF4-FFF2-40B4-BE49-F238E27FC236}">
                    <a16:creationId xmlns:a16="http://schemas.microsoft.com/office/drawing/2014/main" id="{EC380744-506A-47BE-AFFD-8AE817FEFB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2154" y="7184037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6" name="Freeform: Shape 3125">
                <a:extLst>
                  <a:ext uri="{FF2B5EF4-FFF2-40B4-BE49-F238E27FC236}">
                    <a16:creationId xmlns:a16="http://schemas.microsoft.com/office/drawing/2014/main" id="{C2B776D5-C1D6-495F-B7B0-D06E34C98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425" y="7184307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7" name="Freeform: Shape 3126">
                <a:extLst>
                  <a:ext uri="{FF2B5EF4-FFF2-40B4-BE49-F238E27FC236}">
                    <a16:creationId xmlns:a16="http://schemas.microsoft.com/office/drawing/2014/main" id="{AB346641-2C83-4A79-8B0E-54873BFFA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2844" y="7186863"/>
                <a:ext cx="17109" cy="17109"/>
              </a:xfrm>
              <a:custGeom>
                <a:avLst/>
                <a:gdLst>
                  <a:gd name="connsiteX0" fmla="*/ 8184 w 17109"/>
                  <a:gd name="connsiteY0" fmla="*/ 17043 h 17109"/>
                  <a:gd name="connsiteX1" fmla="*/ 16810 w 17109"/>
                  <a:gd name="connsiteY1" fmla="*/ 8714 h 17109"/>
                  <a:gd name="connsiteX2" fmla="*/ 16811 w 17109"/>
                  <a:gd name="connsiteY2" fmla="*/ 8564 h 17109"/>
                  <a:gd name="connsiteX3" fmla="*/ 8183 w 17109"/>
                  <a:gd name="connsiteY3" fmla="*/ -64 h 17109"/>
                  <a:gd name="connsiteX4" fmla="*/ -297 w 17109"/>
                  <a:gd name="connsiteY4" fmla="*/ 8414 h 17109"/>
                  <a:gd name="connsiteX5" fmla="*/ -296 w 17109"/>
                  <a:gd name="connsiteY5" fmla="*/ 8564 h 17109"/>
                  <a:gd name="connsiteX6" fmla="*/ 7882 w 17109"/>
                  <a:gd name="connsiteY6" fmla="*/ 17044 h 17109"/>
                  <a:gd name="connsiteX7" fmla="*/ 8183 w 17109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9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2" y="17044"/>
                    </a:cubicBezTo>
                    <a:cubicBezTo>
                      <a:pt x="7982" y="17045"/>
                      <a:pt x="8082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8" name="Freeform: Shape 3127">
                <a:extLst>
                  <a:ext uri="{FF2B5EF4-FFF2-40B4-BE49-F238E27FC236}">
                    <a16:creationId xmlns:a16="http://schemas.microsoft.com/office/drawing/2014/main" id="{E2CBAAB0-EA13-4FF5-8EE2-5B7AF55C66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2896" y="7187904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9" name="Freeform: Shape 3128">
                <a:extLst>
                  <a:ext uri="{FF2B5EF4-FFF2-40B4-BE49-F238E27FC236}">
                    <a16:creationId xmlns:a16="http://schemas.microsoft.com/office/drawing/2014/main" id="{EAC916B3-5B35-452D-993E-A4981722EA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3389" y="7189541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0" name="Freeform: Shape 3129">
                <a:extLst>
                  <a:ext uri="{FF2B5EF4-FFF2-40B4-BE49-F238E27FC236}">
                    <a16:creationId xmlns:a16="http://schemas.microsoft.com/office/drawing/2014/main" id="{E148169C-D831-4425-8B18-B3B9E7EBCD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4035" y="7190730"/>
                <a:ext cx="8627" cy="8628"/>
              </a:xfrm>
              <a:custGeom>
                <a:avLst/>
                <a:gdLst>
                  <a:gd name="connsiteX0" fmla="*/ 4016 w 8627"/>
                  <a:gd name="connsiteY0" fmla="*/ 8564 h 8628"/>
                  <a:gd name="connsiteX1" fmla="*/ 8330 w 8627"/>
                  <a:gd name="connsiteY1" fmla="*/ 4250 h 8628"/>
                  <a:gd name="connsiteX2" fmla="*/ 4016 w 8627"/>
                  <a:gd name="connsiteY2" fmla="*/ -64 h 8628"/>
                  <a:gd name="connsiteX3" fmla="*/ -298 w 8627"/>
                  <a:gd name="connsiteY3" fmla="*/ 4250 h 8628"/>
                  <a:gd name="connsiteX4" fmla="*/ 4016 w 8627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8">
                    <a:moveTo>
                      <a:pt x="4016" y="8564"/>
                    </a:moveTo>
                    <a:cubicBezTo>
                      <a:pt x="6398" y="8564"/>
                      <a:pt x="8330" y="6633"/>
                      <a:pt x="8330" y="4250"/>
                    </a:cubicBezTo>
                    <a:cubicBezTo>
                      <a:pt x="8330" y="1868"/>
                      <a:pt x="6398" y="-64"/>
                      <a:pt x="4016" y="-64"/>
                    </a:cubicBezTo>
                    <a:cubicBezTo>
                      <a:pt x="1633" y="-64"/>
                      <a:pt x="-298" y="1868"/>
                      <a:pt x="-298" y="4250"/>
                    </a:cubicBezTo>
                    <a:cubicBezTo>
                      <a:pt x="-298" y="6633"/>
                      <a:pt x="1633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1" name="Freeform: Shape 3130">
                <a:extLst>
                  <a:ext uri="{FF2B5EF4-FFF2-40B4-BE49-F238E27FC236}">
                    <a16:creationId xmlns:a16="http://schemas.microsoft.com/office/drawing/2014/main" id="{FE86E92E-734F-4153-822B-6A8A499EEF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4379" y="7192515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2" name="Freeform: Shape 3131">
                <a:extLst>
                  <a:ext uri="{FF2B5EF4-FFF2-40B4-BE49-F238E27FC236}">
                    <a16:creationId xmlns:a16="http://schemas.microsoft.com/office/drawing/2014/main" id="{13A57D1C-7373-480F-8FF4-6070520635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5025" y="7194152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3" name="Freeform: Shape 3132">
                <a:extLst>
                  <a:ext uri="{FF2B5EF4-FFF2-40B4-BE49-F238E27FC236}">
                    <a16:creationId xmlns:a16="http://schemas.microsoft.com/office/drawing/2014/main" id="{5098D749-A15D-4559-91DC-2CAB7F1E49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4086" y="731479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4" name="Freeform: Shape 3133">
                <a:extLst>
                  <a:ext uri="{FF2B5EF4-FFF2-40B4-BE49-F238E27FC236}">
                    <a16:creationId xmlns:a16="http://schemas.microsoft.com/office/drawing/2014/main" id="{3CD9D7D8-ABE6-4B3D-A970-AFD44F5927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1457" y="7312862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5" name="Freeform: Shape 3134">
                <a:extLst>
                  <a:ext uri="{FF2B5EF4-FFF2-40B4-BE49-F238E27FC236}">
                    <a16:creationId xmlns:a16="http://schemas.microsoft.com/office/drawing/2014/main" id="{32AED3BD-DB6F-4E3D-BDD8-66F49AF83C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8828" y="7311820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6" name="Freeform: Shape 3135">
                <a:extLst>
                  <a:ext uri="{FF2B5EF4-FFF2-40B4-BE49-F238E27FC236}">
                    <a16:creationId xmlns:a16="http://schemas.microsoft.com/office/drawing/2014/main" id="{046829BC-390A-4B27-8B6E-6F3FF96968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6497" y="730988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7" name="Freeform: Shape 3136">
                <a:extLst>
                  <a:ext uri="{FF2B5EF4-FFF2-40B4-BE49-F238E27FC236}">
                    <a16:creationId xmlns:a16="http://schemas.microsoft.com/office/drawing/2014/main" id="{AF4206B1-792F-479E-B38A-E874D9BACE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4165" y="7308548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8" name="Freeform: Shape 3137">
                <a:extLst>
                  <a:ext uri="{FF2B5EF4-FFF2-40B4-BE49-F238E27FC236}">
                    <a16:creationId xmlns:a16="http://schemas.microsoft.com/office/drawing/2014/main" id="{1549368E-7C80-473A-850D-5493C4EF56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1685" y="730691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9" name="Freeform: Shape 3138">
                <a:extLst>
                  <a:ext uri="{FF2B5EF4-FFF2-40B4-BE49-F238E27FC236}">
                    <a16:creationId xmlns:a16="http://schemas.microsoft.com/office/drawing/2014/main" id="{E1925EA7-CF93-4F46-8E0C-138259D8CD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9650" y="7305870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0" name="Freeform: Shape 3139">
                <a:extLst>
                  <a:ext uri="{FF2B5EF4-FFF2-40B4-BE49-F238E27FC236}">
                    <a16:creationId xmlns:a16="http://schemas.microsoft.com/office/drawing/2014/main" id="{1B6528BF-E80D-42C5-8D4F-2FB3E17617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44" y="730331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1" name="Freeform: Shape 3140">
                <a:extLst>
                  <a:ext uri="{FF2B5EF4-FFF2-40B4-BE49-F238E27FC236}">
                    <a16:creationId xmlns:a16="http://schemas.microsoft.com/office/drawing/2014/main" id="{5EA2CBAF-66F4-4167-B9BC-8D1213FFEC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4986" y="7303044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2" name="Freeform: Shape 3141">
                <a:extLst>
                  <a:ext uri="{FF2B5EF4-FFF2-40B4-BE49-F238E27FC236}">
                    <a16:creationId xmlns:a16="http://schemas.microsoft.com/office/drawing/2014/main" id="{3D967B22-AF50-462A-A606-3CC3EB103C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2953" y="7302299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3" name="Freeform: Shape 3142">
                <a:extLst>
                  <a:ext uri="{FF2B5EF4-FFF2-40B4-BE49-F238E27FC236}">
                    <a16:creationId xmlns:a16="http://schemas.microsoft.com/office/drawing/2014/main" id="{10300165-7B38-4ED9-BEC3-73989B3523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0622" y="7300961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50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4" name="Freeform: Shape 3143">
                <a:extLst>
                  <a:ext uri="{FF2B5EF4-FFF2-40B4-BE49-F238E27FC236}">
                    <a16:creationId xmlns:a16="http://schemas.microsoft.com/office/drawing/2014/main" id="{A35AD685-2B11-4F09-90AA-3ADDEBFFCA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8290" y="729917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5" name="Freeform: Shape 3144">
                <a:extLst>
                  <a:ext uri="{FF2B5EF4-FFF2-40B4-BE49-F238E27FC236}">
                    <a16:creationId xmlns:a16="http://schemas.microsoft.com/office/drawing/2014/main" id="{0AB1C015-868F-4B5B-B275-33F69ADCD5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7298" y="730021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6" name="Freeform: Shape 3145">
                <a:extLst>
                  <a:ext uri="{FF2B5EF4-FFF2-40B4-BE49-F238E27FC236}">
                    <a16:creationId xmlns:a16="http://schemas.microsoft.com/office/drawing/2014/main" id="{B3F10CFA-2471-471C-8A5A-2D12ED9C5A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5115" y="7298284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7" name="Freeform: Shape 3146">
                <a:extLst>
                  <a:ext uri="{FF2B5EF4-FFF2-40B4-BE49-F238E27FC236}">
                    <a16:creationId xmlns:a16="http://schemas.microsoft.com/office/drawing/2014/main" id="{DE6F363A-80C2-4D6A-BA9A-F44A1AF06C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3080" y="7297094"/>
                <a:ext cx="34512" cy="34512"/>
              </a:xfrm>
              <a:custGeom>
                <a:avLst/>
                <a:gdLst>
                  <a:gd name="connsiteX0" fmla="*/ 16810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0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0" y="34447"/>
                    </a:moveTo>
                    <a:cubicBezTo>
                      <a:pt x="26340" y="34529"/>
                      <a:pt x="34132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0" y="344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8" name="Freeform: Shape 3147">
                <a:extLst>
                  <a:ext uri="{FF2B5EF4-FFF2-40B4-BE49-F238E27FC236}">
                    <a16:creationId xmlns:a16="http://schemas.microsoft.com/office/drawing/2014/main" id="{BFAB0364-22F7-4FAA-970E-71DA3D6AA8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1790" y="7296796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9" name="Freeform: Shape 3148">
                <a:extLst>
                  <a:ext uri="{FF2B5EF4-FFF2-40B4-BE49-F238E27FC236}">
                    <a16:creationId xmlns:a16="http://schemas.microsoft.com/office/drawing/2014/main" id="{0D40B277-4B32-4850-8F2C-B9C84ED026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0054" y="7296944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0" name="Freeform: Shape 3149">
                <a:extLst>
                  <a:ext uri="{FF2B5EF4-FFF2-40B4-BE49-F238E27FC236}">
                    <a16:creationId xmlns:a16="http://schemas.microsoft.com/office/drawing/2014/main" id="{049D1720-707B-43ED-8A37-00C9B69A5E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8764" y="7296350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1" name="Freeform: Shape 3150">
                <a:extLst>
                  <a:ext uri="{FF2B5EF4-FFF2-40B4-BE49-F238E27FC236}">
                    <a16:creationId xmlns:a16="http://schemas.microsoft.com/office/drawing/2014/main" id="{AB9E8493-B701-4741-9408-2C643E2E59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7473" y="7295457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2" name="Freeform: Shape 3151">
                <a:extLst>
                  <a:ext uri="{FF2B5EF4-FFF2-40B4-BE49-F238E27FC236}">
                    <a16:creationId xmlns:a16="http://schemas.microsoft.com/office/drawing/2014/main" id="{8C78732D-1491-4129-87A3-916D838C69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6480" y="7295457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3" name="Freeform: Shape 3152">
                <a:extLst>
                  <a:ext uri="{FF2B5EF4-FFF2-40B4-BE49-F238E27FC236}">
                    <a16:creationId xmlns:a16="http://schemas.microsoft.com/office/drawing/2014/main" id="{EC7020DE-79DE-43CF-A21E-57C3C71956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5487" y="7295457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4" name="Freeform: Shape 3153">
                <a:extLst>
                  <a:ext uri="{FF2B5EF4-FFF2-40B4-BE49-F238E27FC236}">
                    <a16:creationId xmlns:a16="http://schemas.microsoft.com/office/drawing/2014/main" id="{8239D42C-00E0-47A7-8316-FF39CDD3A5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4793" y="7296350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5" name="Freeform: Shape 3154">
                <a:extLst>
                  <a:ext uri="{FF2B5EF4-FFF2-40B4-BE49-F238E27FC236}">
                    <a16:creationId xmlns:a16="http://schemas.microsoft.com/office/drawing/2014/main" id="{DFC372AF-9D8E-49BD-AACC-D32B74FD8B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4098" y="7296944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6" name="Freeform: Shape 3155">
                <a:extLst>
                  <a:ext uri="{FF2B5EF4-FFF2-40B4-BE49-F238E27FC236}">
                    <a16:creationId xmlns:a16="http://schemas.microsoft.com/office/drawing/2014/main" id="{27C80C76-F5B2-404F-9F3B-6353A6CB4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3848" y="7296796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7" name="Freeform: Shape 3156">
                <a:extLst>
                  <a:ext uri="{FF2B5EF4-FFF2-40B4-BE49-F238E27FC236}">
                    <a16:creationId xmlns:a16="http://schemas.microsoft.com/office/drawing/2014/main" id="{A9DFBFCE-94D6-4526-B800-B12F457680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3153" y="7297094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8" name="Freeform: Shape 3157">
                <a:extLst>
                  <a:ext uri="{FF2B5EF4-FFF2-40B4-BE49-F238E27FC236}">
                    <a16:creationId xmlns:a16="http://schemas.microsoft.com/office/drawing/2014/main" id="{0EAED2BA-B969-4455-A4BB-84E7E8675D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2756" y="7297986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9" name="Freeform: Shape 3158">
                <a:extLst>
                  <a:ext uri="{FF2B5EF4-FFF2-40B4-BE49-F238E27FC236}">
                    <a16:creationId xmlns:a16="http://schemas.microsoft.com/office/drawing/2014/main" id="{6E65B79A-D616-41E2-95DA-43ED334083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3400" y="730021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0" name="Freeform: Shape 3159">
                <a:extLst>
                  <a:ext uri="{FF2B5EF4-FFF2-40B4-BE49-F238E27FC236}">
                    <a16:creationId xmlns:a16="http://schemas.microsoft.com/office/drawing/2014/main" id="{305DEAFD-70CB-463D-A91E-50FD015C93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2407" y="729917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1" name="Freeform: Shape 3160">
                <a:extLst>
                  <a:ext uri="{FF2B5EF4-FFF2-40B4-BE49-F238E27FC236}">
                    <a16:creationId xmlns:a16="http://schemas.microsoft.com/office/drawing/2014/main" id="{F570B7FA-47B6-42A8-AE05-D4C2D61703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2753" y="7300961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50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2" name="Freeform: Shape 3161">
                <a:extLst>
                  <a:ext uri="{FF2B5EF4-FFF2-40B4-BE49-F238E27FC236}">
                    <a16:creationId xmlns:a16="http://schemas.microsoft.com/office/drawing/2014/main" id="{31BE67AF-865F-4377-968E-338F5506AC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2801" y="7302002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3" name="Freeform: Shape 3162">
                <a:extLst>
                  <a:ext uri="{FF2B5EF4-FFF2-40B4-BE49-F238E27FC236}">
                    <a16:creationId xmlns:a16="http://schemas.microsoft.com/office/drawing/2014/main" id="{A6D9AB9C-9801-4167-B5B8-A588694E6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3147" y="7303044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4" name="Freeform: Shape 3163">
                <a:extLst>
                  <a:ext uri="{FF2B5EF4-FFF2-40B4-BE49-F238E27FC236}">
                    <a16:creationId xmlns:a16="http://schemas.microsoft.com/office/drawing/2014/main" id="{F8E9F739-E5F8-4544-B03E-2017BC5226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3419" y="730331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5" name="Freeform: Shape 3164">
                <a:extLst>
                  <a:ext uri="{FF2B5EF4-FFF2-40B4-BE49-F238E27FC236}">
                    <a16:creationId xmlns:a16="http://schemas.microsoft.com/office/drawing/2014/main" id="{5993C737-CCCB-4C8C-BDE6-1CCBA94F11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3394" y="7305572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6" name="Freeform: Shape 3165">
                <a:extLst>
                  <a:ext uri="{FF2B5EF4-FFF2-40B4-BE49-F238E27FC236}">
                    <a16:creationId xmlns:a16="http://schemas.microsoft.com/office/drawing/2014/main" id="{C4657EE7-4194-42BF-B6D0-CFE2F5497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5233" y="7307209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7" name="Freeform: Shape 3166">
                <a:extLst>
                  <a:ext uri="{FF2B5EF4-FFF2-40B4-BE49-F238E27FC236}">
                    <a16:creationId xmlns:a16="http://schemas.microsoft.com/office/drawing/2014/main" id="{5524BC52-F707-47D7-A752-3DE31E58D2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4086" y="7308250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8" name="Freeform: Shape 3167">
                <a:extLst>
                  <a:ext uri="{FF2B5EF4-FFF2-40B4-BE49-F238E27FC236}">
                    <a16:creationId xmlns:a16="http://schemas.microsoft.com/office/drawing/2014/main" id="{C44CEBCC-2B76-486C-A569-013C23A65F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4730" y="730988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9" name="Freeform: Shape 3168">
                <a:extLst>
                  <a:ext uri="{FF2B5EF4-FFF2-40B4-BE49-F238E27FC236}">
                    <a16:creationId xmlns:a16="http://schemas.microsoft.com/office/drawing/2014/main" id="{F80CBE08-8045-4AB9-8349-1356DF7B12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5076" y="7311820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0" name="Freeform: Shape 3169">
                <a:extLst>
                  <a:ext uri="{FF2B5EF4-FFF2-40B4-BE49-F238E27FC236}">
                    <a16:creationId xmlns:a16="http://schemas.microsoft.com/office/drawing/2014/main" id="{7CCED429-45EA-41D9-A6B4-13B01A08AF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5415" y="7312415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1" name="Freeform: Shape 3170">
                <a:extLst>
                  <a:ext uri="{FF2B5EF4-FFF2-40B4-BE49-F238E27FC236}">
                    <a16:creationId xmlns:a16="http://schemas.microsoft.com/office/drawing/2014/main" id="{C12B413F-0001-47D5-80D1-6260A1822D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6362" y="731479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2" name="Freeform: Shape 3171">
                <a:extLst>
                  <a:ext uri="{FF2B5EF4-FFF2-40B4-BE49-F238E27FC236}">
                    <a16:creationId xmlns:a16="http://schemas.microsoft.com/office/drawing/2014/main" id="{EF385FED-331A-4C31-A9AA-7BE16BE565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3093" y="7433357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3" name="Freeform: Shape 3172">
                <a:extLst>
                  <a:ext uri="{FF2B5EF4-FFF2-40B4-BE49-F238E27FC236}">
                    <a16:creationId xmlns:a16="http://schemas.microsoft.com/office/drawing/2014/main" id="{C0E7CED1-07AE-4A24-B553-E3BA1B7849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60161" y="7431422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4" name="Freeform: Shape 3173">
                <a:extLst>
                  <a:ext uri="{FF2B5EF4-FFF2-40B4-BE49-F238E27FC236}">
                    <a16:creationId xmlns:a16="http://schemas.microsoft.com/office/drawing/2014/main" id="{2F19C094-9259-4F63-AAEB-F29444F87F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7835" y="7430828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5" name="Freeform: Shape 3174">
                <a:extLst>
                  <a:ext uri="{FF2B5EF4-FFF2-40B4-BE49-F238E27FC236}">
                    <a16:creationId xmlns:a16="http://schemas.microsoft.com/office/drawing/2014/main" id="{C5763FD9-AB42-4374-897F-60A35D4DFA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5206" y="7429311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1 h 9103"/>
                  <a:gd name="connsiteX2" fmla="*/ 3822 w 9967"/>
                  <a:gd name="connsiteY2" fmla="*/ 11 h 9103"/>
                  <a:gd name="connsiteX3" fmla="*/ -298 w 9967"/>
                  <a:gd name="connsiteY3" fmla="*/ 4131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5"/>
                      <a:pt x="9669" y="4131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1"/>
                    </a:cubicBezTo>
                    <a:cubicBezTo>
                      <a:pt x="-298" y="6842"/>
                      <a:pt x="1900" y="9039"/>
                      <a:pt x="4611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6" name="Freeform: Shape 3175">
                <a:extLst>
                  <a:ext uri="{FF2B5EF4-FFF2-40B4-BE49-F238E27FC236}">
                    <a16:creationId xmlns:a16="http://schemas.microsoft.com/office/drawing/2014/main" id="{02E41995-5394-4B45-91A8-4F49C95A20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2874" y="7427257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7" name="Freeform: Shape 3176">
                <a:extLst>
                  <a:ext uri="{FF2B5EF4-FFF2-40B4-BE49-F238E27FC236}">
                    <a16:creationId xmlns:a16="http://schemas.microsoft.com/office/drawing/2014/main" id="{5F8487B9-21D4-42B0-A498-8A9A2F4BEF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0692" y="7425919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8" name="Freeform: Shape 3177">
                <a:extLst>
                  <a:ext uri="{FF2B5EF4-FFF2-40B4-BE49-F238E27FC236}">
                    <a16:creationId xmlns:a16="http://schemas.microsoft.com/office/drawing/2014/main" id="{A3DF1815-2C93-4841-AF61-37208917C5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8657" y="7424877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9" name="Freeform: Shape 3178">
                <a:extLst>
                  <a:ext uri="{FF2B5EF4-FFF2-40B4-BE49-F238E27FC236}">
                    <a16:creationId xmlns:a16="http://schemas.microsoft.com/office/drawing/2014/main" id="{1503D974-3DFC-42A0-8E40-E23BBD6A8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6252" y="7422322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0" name="Freeform: Shape 3179">
                <a:extLst>
                  <a:ext uri="{FF2B5EF4-FFF2-40B4-BE49-F238E27FC236}">
                    <a16:creationId xmlns:a16="http://schemas.microsoft.com/office/drawing/2014/main" id="{002EF2F9-6026-4CFC-98B6-5680C48CA6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4292" y="7422646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1" name="Freeform: Shape 3180">
                <a:extLst>
                  <a:ext uri="{FF2B5EF4-FFF2-40B4-BE49-F238E27FC236}">
                    <a16:creationId xmlns:a16="http://schemas.microsoft.com/office/drawing/2014/main" id="{0CA476A3-E927-477B-BC5B-1F761F438E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2258" y="7421605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7"/>
                      <a:pt x="11603" y="237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2" name="Freeform: Shape 3181">
                <a:extLst>
                  <a:ext uri="{FF2B5EF4-FFF2-40B4-BE49-F238E27FC236}">
                    <a16:creationId xmlns:a16="http://schemas.microsoft.com/office/drawing/2014/main" id="{CE329280-6A0B-415B-AF89-5F18920F3B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0373" y="7420416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3" name="Freeform: Shape 3182">
                <a:extLst>
                  <a:ext uri="{FF2B5EF4-FFF2-40B4-BE49-F238E27FC236}">
                    <a16:creationId xmlns:a16="http://schemas.microsoft.com/office/drawing/2014/main" id="{9BF75485-C707-4765-9F77-39157EA5F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8339" y="7419671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4" name="Freeform: Shape 3183">
                <a:extLst>
                  <a:ext uri="{FF2B5EF4-FFF2-40B4-BE49-F238E27FC236}">
                    <a16:creationId xmlns:a16="http://schemas.microsoft.com/office/drawing/2014/main" id="{2E39DB20-4878-46BA-9DFD-B80AD8420E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6305" y="741818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5" name="Freeform: Shape 3184">
                <a:extLst>
                  <a:ext uri="{FF2B5EF4-FFF2-40B4-BE49-F238E27FC236}">
                    <a16:creationId xmlns:a16="http://schemas.microsoft.com/office/drawing/2014/main" id="{777FF8BE-D8C8-42A1-9F0C-21DA4EC5DD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5312" y="741892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6" name="Freeform: Shape 3185">
                <a:extLst>
                  <a:ext uri="{FF2B5EF4-FFF2-40B4-BE49-F238E27FC236}">
                    <a16:creationId xmlns:a16="http://schemas.microsoft.com/office/drawing/2014/main" id="{83F96BB4-8D87-40D4-B495-8DA1CCDBE9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3426" y="7417440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1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7" name="Freeform: Shape 3186">
                <a:extLst>
                  <a:ext uri="{FF2B5EF4-FFF2-40B4-BE49-F238E27FC236}">
                    <a16:creationId xmlns:a16="http://schemas.microsoft.com/office/drawing/2014/main" id="{149362A4-6255-48DF-BC14-89AAA5B0C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2136" y="7417291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8" name="Freeform: Shape 3187">
                <a:extLst>
                  <a:ext uri="{FF2B5EF4-FFF2-40B4-BE49-F238E27FC236}">
                    <a16:creationId xmlns:a16="http://schemas.microsoft.com/office/drawing/2014/main" id="{E7F4C531-B5BE-4683-AB8A-2AE70AE5BD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0400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9" name="Freeform: Shape 3188">
                <a:extLst>
                  <a:ext uri="{FF2B5EF4-FFF2-40B4-BE49-F238E27FC236}">
                    <a16:creationId xmlns:a16="http://schemas.microsoft.com/office/drawing/2014/main" id="{DEB648DE-76BB-4132-8024-D516718115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9407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0" name="Freeform: Shape 3189">
                <a:extLst>
                  <a:ext uri="{FF2B5EF4-FFF2-40B4-BE49-F238E27FC236}">
                    <a16:creationId xmlns:a16="http://schemas.microsoft.com/office/drawing/2014/main" id="{20B793B0-7086-452F-B7CC-1F776F6053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8415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1" name="Freeform: Shape 3190">
                <a:extLst>
                  <a:ext uri="{FF2B5EF4-FFF2-40B4-BE49-F238E27FC236}">
                    <a16:creationId xmlns:a16="http://schemas.microsoft.com/office/drawing/2014/main" id="{463BB715-1F71-4672-B89F-C5B57584E5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7422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2" name="Freeform: Shape 3191">
                <a:extLst>
                  <a:ext uri="{FF2B5EF4-FFF2-40B4-BE49-F238E27FC236}">
                    <a16:creationId xmlns:a16="http://schemas.microsoft.com/office/drawing/2014/main" id="{9D89CEF4-E07A-4CC4-9ADB-1A9A5F34BB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6429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3" name="Freeform: Shape 3192">
                <a:extLst>
                  <a:ext uri="{FF2B5EF4-FFF2-40B4-BE49-F238E27FC236}">
                    <a16:creationId xmlns:a16="http://schemas.microsoft.com/office/drawing/2014/main" id="{A70A0E0E-E4CA-4AA1-A552-933D052014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6180" y="7417291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4" name="Freeform: Shape 3193">
                <a:extLst>
                  <a:ext uri="{FF2B5EF4-FFF2-40B4-BE49-F238E27FC236}">
                    <a16:creationId xmlns:a16="http://schemas.microsoft.com/office/drawing/2014/main" id="{A97321B9-917C-4388-BEDA-6CF4BD85F6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5485" y="7417440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1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2" y="31770"/>
                      <a:pt x="15471" y="317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5" name="Freeform: Shape 3194">
                <a:extLst>
                  <a:ext uri="{FF2B5EF4-FFF2-40B4-BE49-F238E27FC236}">
                    <a16:creationId xmlns:a16="http://schemas.microsoft.com/office/drawing/2014/main" id="{298D4839-B687-41BB-8C20-8DF42C51A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5385" y="7419224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6" name="Freeform: Shape 3195">
                <a:extLst>
                  <a:ext uri="{FF2B5EF4-FFF2-40B4-BE49-F238E27FC236}">
                    <a16:creationId xmlns:a16="http://schemas.microsoft.com/office/drawing/2014/main" id="{53B702B3-8612-48E9-B69B-B070FB5644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4392" y="741818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7" name="Freeform: Shape 3196">
                <a:extLst>
                  <a:ext uri="{FF2B5EF4-FFF2-40B4-BE49-F238E27FC236}">
                    <a16:creationId xmlns:a16="http://schemas.microsoft.com/office/drawing/2014/main" id="{9E4F2C33-3691-4E7E-9998-A7C27DBA53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4441" y="7419671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8" name="Freeform: Shape 3197">
                <a:extLst>
                  <a:ext uri="{FF2B5EF4-FFF2-40B4-BE49-F238E27FC236}">
                    <a16:creationId xmlns:a16="http://schemas.microsoft.com/office/drawing/2014/main" id="{C2AB59EF-6291-4158-8B68-4CF841AE0C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4489" y="7420416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9" name="Freeform: Shape 3198">
                <a:extLst>
                  <a:ext uri="{FF2B5EF4-FFF2-40B4-BE49-F238E27FC236}">
                    <a16:creationId xmlns:a16="http://schemas.microsoft.com/office/drawing/2014/main" id="{58CE5686-EFE0-49FC-9977-F9A14AB506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4390" y="7421605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7"/>
                      <a:pt x="11603" y="237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0" name="Freeform: Shape 3199">
                <a:extLst>
                  <a:ext uri="{FF2B5EF4-FFF2-40B4-BE49-F238E27FC236}">
                    <a16:creationId xmlns:a16="http://schemas.microsoft.com/office/drawing/2014/main" id="{7DD7DBF5-D89F-4D54-BE67-D63083E1B9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4438" y="7422646"/>
                <a:ext cx="21718" cy="21719"/>
              </a:xfrm>
              <a:custGeom>
                <a:avLst/>
                <a:gdLst>
                  <a:gd name="connsiteX0" fmla="*/ 10561 w 21718"/>
                  <a:gd name="connsiteY0" fmla="*/ 21655 h 21719"/>
                  <a:gd name="connsiteX1" fmla="*/ 21421 w 21718"/>
                  <a:gd name="connsiteY1" fmla="*/ 10796 h 21719"/>
                  <a:gd name="connsiteX2" fmla="*/ 10561 w 21718"/>
                  <a:gd name="connsiteY2" fmla="*/ -64 h 21719"/>
                  <a:gd name="connsiteX3" fmla="*/ -298 w 21718"/>
                  <a:gd name="connsiteY3" fmla="*/ 10796 h 21719"/>
                  <a:gd name="connsiteX4" fmla="*/ 10561 w 21718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9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1" name="Freeform: Shape 3200">
                <a:extLst>
                  <a:ext uri="{FF2B5EF4-FFF2-40B4-BE49-F238E27FC236}">
                    <a16:creationId xmlns:a16="http://schemas.microsoft.com/office/drawing/2014/main" id="{0A597CD7-69AD-4D31-966D-3B3240208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4412" y="7422322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2" name="Freeform: Shape 3201">
                <a:extLst>
                  <a:ext uri="{FF2B5EF4-FFF2-40B4-BE49-F238E27FC236}">
                    <a16:creationId xmlns:a16="http://schemas.microsoft.com/office/drawing/2014/main" id="{35D03016-B1E2-4B64-9325-641CCA64D3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4830" y="7424877"/>
                <a:ext cx="17109" cy="17109"/>
              </a:xfrm>
              <a:custGeom>
                <a:avLst/>
                <a:gdLst>
                  <a:gd name="connsiteX0" fmla="*/ 8184 w 17109"/>
                  <a:gd name="connsiteY0" fmla="*/ 17043 h 17109"/>
                  <a:gd name="connsiteX1" fmla="*/ 16810 w 17109"/>
                  <a:gd name="connsiteY1" fmla="*/ 8714 h 17109"/>
                  <a:gd name="connsiteX2" fmla="*/ 16811 w 17109"/>
                  <a:gd name="connsiteY2" fmla="*/ 8564 h 17109"/>
                  <a:gd name="connsiteX3" fmla="*/ 8183 w 17109"/>
                  <a:gd name="connsiteY3" fmla="*/ -64 h 17109"/>
                  <a:gd name="connsiteX4" fmla="*/ -297 w 17109"/>
                  <a:gd name="connsiteY4" fmla="*/ 8414 h 17109"/>
                  <a:gd name="connsiteX5" fmla="*/ -296 w 17109"/>
                  <a:gd name="connsiteY5" fmla="*/ 8564 h 17109"/>
                  <a:gd name="connsiteX6" fmla="*/ 7882 w 17109"/>
                  <a:gd name="connsiteY6" fmla="*/ 17044 h 17109"/>
                  <a:gd name="connsiteX7" fmla="*/ 8183 w 17109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9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2" y="17044"/>
                    </a:cubicBezTo>
                    <a:cubicBezTo>
                      <a:pt x="7982" y="17045"/>
                      <a:pt x="8082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3" name="Freeform: Shape 3202">
                <a:extLst>
                  <a:ext uri="{FF2B5EF4-FFF2-40B4-BE49-F238E27FC236}">
                    <a16:creationId xmlns:a16="http://schemas.microsoft.com/office/drawing/2014/main" id="{A857291E-18BA-49D0-BF31-7257EF99FB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6227" y="7426216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4" name="Freeform: Shape 3203">
                <a:extLst>
                  <a:ext uri="{FF2B5EF4-FFF2-40B4-BE49-F238E27FC236}">
                    <a16:creationId xmlns:a16="http://schemas.microsoft.com/office/drawing/2014/main" id="{5503E4A2-A918-44B0-9B53-3B8EEAB48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5078" y="7427257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5" name="Freeform: Shape 3204">
                <a:extLst>
                  <a:ext uri="{FF2B5EF4-FFF2-40B4-BE49-F238E27FC236}">
                    <a16:creationId xmlns:a16="http://schemas.microsoft.com/office/drawing/2014/main" id="{EB20220B-1A33-4756-ABAE-2D796C1555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5424" y="7429311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1 h 9103"/>
                  <a:gd name="connsiteX2" fmla="*/ 3822 w 9966"/>
                  <a:gd name="connsiteY2" fmla="*/ 11 h 9103"/>
                  <a:gd name="connsiteX3" fmla="*/ -298 w 9966"/>
                  <a:gd name="connsiteY3" fmla="*/ 4131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5"/>
                      <a:pt x="9669" y="4131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1"/>
                    </a:cubicBezTo>
                    <a:cubicBezTo>
                      <a:pt x="-298" y="6842"/>
                      <a:pt x="1900" y="9039"/>
                      <a:pt x="4612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6" name="Freeform: Shape 3205">
                <a:extLst>
                  <a:ext uri="{FF2B5EF4-FFF2-40B4-BE49-F238E27FC236}">
                    <a16:creationId xmlns:a16="http://schemas.microsoft.com/office/drawing/2014/main" id="{F527B4A9-040E-473A-BC77-4839793769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5767" y="7429938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7" name="Freeform: Shape 3206">
                <a:extLst>
                  <a:ext uri="{FF2B5EF4-FFF2-40B4-BE49-F238E27FC236}">
                    <a16:creationId xmlns:a16="http://schemas.microsoft.com/office/drawing/2014/main" id="{4A385ACE-4DBE-4408-84CD-26C54D385C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6117" y="7431125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8" name="Freeform: Shape 3207">
                <a:extLst>
                  <a:ext uri="{FF2B5EF4-FFF2-40B4-BE49-F238E27FC236}">
                    <a16:creationId xmlns:a16="http://schemas.microsoft.com/office/drawing/2014/main" id="{9B67A1F5-6B2D-4574-9EE9-524C182216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7356" y="7433357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9" name="Freeform: Shape 3208">
                <a:extLst>
                  <a:ext uri="{FF2B5EF4-FFF2-40B4-BE49-F238E27FC236}">
                    <a16:creationId xmlns:a16="http://schemas.microsoft.com/office/drawing/2014/main" id="{B92887FA-BC4B-4350-A757-E3699F240C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61208" y="7551471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0" name="Freeform: Shape 3209">
                <a:extLst>
                  <a:ext uri="{FF2B5EF4-FFF2-40B4-BE49-F238E27FC236}">
                    <a16:creationId xmlns:a16="http://schemas.microsoft.com/office/drawing/2014/main" id="{5151276B-5405-4BDD-90FF-BD4ED99EE8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8877" y="7550133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1" name="Freeform: Shape 3210">
                <a:extLst>
                  <a:ext uri="{FF2B5EF4-FFF2-40B4-BE49-F238E27FC236}">
                    <a16:creationId xmlns:a16="http://schemas.microsoft.com/office/drawing/2014/main" id="{A0A9D950-51FA-4227-BA0E-B98A169E5E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6542" y="7548945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2" name="Freeform: Shape 3211">
                <a:extLst>
                  <a:ext uri="{FF2B5EF4-FFF2-40B4-BE49-F238E27FC236}">
                    <a16:creationId xmlns:a16="http://schemas.microsoft.com/office/drawing/2014/main" id="{7B34032A-D6A2-4FEE-9A5D-4B7E889EA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4213" y="7548318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1 h 9103"/>
                  <a:gd name="connsiteX2" fmla="*/ 3822 w 9967"/>
                  <a:gd name="connsiteY2" fmla="*/ 11 h 9103"/>
                  <a:gd name="connsiteX3" fmla="*/ -298 w 9967"/>
                  <a:gd name="connsiteY3" fmla="*/ 4131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5"/>
                      <a:pt x="9669" y="4131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1"/>
                    </a:cubicBezTo>
                    <a:cubicBezTo>
                      <a:pt x="-298" y="6842"/>
                      <a:pt x="1900" y="9039"/>
                      <a:pt x="4611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3" name="Freeform: Shape 3212">
                <a:extLst>
                  <a:ext uri="{FF2B5EF4-FFF2-40B4-BE49-F238E27FC236}">
                    <a16:creationId xmlns:a16="http://schemas.microsoft.com/office/drawing/2014/main" id="{BA0CB3CE-C2D3-451A-AF9D-212DC57D65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2180" y="7546563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4" name="Freeform: Shape 3213">
                <a:extLst>
                  <a:ext uri="{FF2B5EF4-FFF2-40B4-BE49-F238E27FC236}">
                    <a16:creationId xmlns:a16="http://schemas.microsoft.com/office/drawing/2014/main" id="{61A5521F-C947-4ABB-867F-B19CDB79F4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9699" y="7544926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5" name="Freeform: Shape 3214">
                <a:extLst>
                  <a:ext uri="{FF2B5EF4-FFF2-40B4-BE49-F238E27FC236}">
                    <a16:creationId xmlns:a16="http://schemas.microsoft.com/office/drawing/2014/main" id="{30E50ECE-FE7F-4F1D-8CD8-191E643D43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7961" y="7544035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6" name="Freeform: Shape 3215">
                <a:extLst>
                  <a:ext uri="{FF2B5EF4-FFF2-40B4-BE49-F238E27FC236}">
                    <a16:creationId xmlns:a16="http://schemas.microsoft.com/office/drawing/2014/main" id="{E70EA3CE-BE66-437C-AB38-C8770D8C4A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5929" y="7543289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7" name="Freeform: Shape 3216">
                <a:extLst>
                  <a:ext uri="{FF2B5EF4-FFF2-40B4-BE49-F238E27FC236}">
                    <a16:creationId xmlns:a16="http://schemas.microsoft.com/office/drawing/2014/main" id="{6654A81F-11D8-439A-9641-7CFBFE5F2E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3895" y="7542248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8" name="Freeform: Shape 3217">
                <a:extLst>
                  <a:ext uri="{FF2B5EF4-FFF2-40B4-BE49-F238E27FC236}">
                    <a16:creationId xmlns:a16="http://schemas.microsoft.com/office/drawing/2014/main" id="{DA67DFCD-1E81-48B7-8A6E-A54DA91213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2008" y="7541059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9" name="Freeform: Shape 3218">
                <a:extLst>
                  <a:ext uri="{FF2B5EF4-FFF2-40B4-BE49-F238E27FC236}">
                    <a16:creationId xmlns:a16="http://schemas.microsoft.com/office/drawing/2014/main" id="{A0D4DB9D-8C76-49C9-A6F2-FB24F022F7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9975" y="754031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0" name="Freeform: Shape 3219">
                <a:extLst>
                  <a:ext uri="{FF2B5EF4-FFF2-40B4-BE49-F238E27FC236}">
                    <a16:creationId xmlns:a16="http://schemas.microsoft.com/office/drawing/2014/main" id="{A939212B-A81B-4398-9104-4E089CC2BF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8387" y="7539423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1" name="Freeform: Shape 3220">
                <a:extLst>
                  <a:ext uri="{FF2B5EF4-FFF2-40B4-BE49-F238E27FC236}">
                    <a16:creationId xmlns:a16="http://schemas.microsoft.com/office/drawing/2014/main" id="{9384EF7D-248C-4D5A-8972-5DA87439F1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6651" y="7538975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50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2" name="Freeform: Shape 3221">
                <a:extLst>
                  <a:ext uri="{FF2B5EF4-FFF2-40B4-BE49-F238E27FC236}">
                    <a16:creationId xmlns:a16="http://schemas.microsoft.com/office/drawing/2014/main" id="{E6CA6FF5-0B6E-48A9-B0EE-1710127E14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5045" y="7536910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9 h 29752"/>
                  <a:gd name="connsiteX5" fmla="*/ 13852 w 29752"/>
                  <a:gd name="connsiteY5" fmla="*/ 29671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1"/>
                      <a:pt x="29036" y="23744"/>
                      <a:pt x="29436" y="15538"/>
                    </a:cubicBezTo>
                    <a:cubicBezTo>
                      <a:pt x="29837" y="7332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5"/>
                      <a:pt x="-280" y="15539"/>
                    </a:cubicBezTo>
                    <a:cubicBezTo>
                      <a:pt x="94" y="23184"/>
                      <a:pt x="6207" y="29297"/>
                      <a:pt x="13852" y="296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3" name="Freeform: Shape 3222">
                <a:extLst>
                  <a:ext uri="{FF2B5EF4-FFF2-40B4-BE49-F238E27FC236}">
                    <a16:creationId xmlns:a16="http://schemas.microsoft.com/office/drawing/2014/main" id="{9CF33123-6637-4087-9C56-72BCA93A3C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3327" y="753719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4" name="Freeform: Shape 3223">
                <a:extLst>
                  <a:ext uri="{FF2B5EF4-FFF2-40B4-BE49-F238E27FC236}">
                    <a16:creationId xmlns:a16="http://schemas.microsoft.com/office/drawing/2014/main" id="{F5738025-2AF0-49F8-BF46-97F4E406DB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2334" y="753763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5" name="Freeform: Shape 3224">
                <a:extLst>
                  <a:ext uri="{FF2B5EF4-FFF2-40B4-BE49-F238E27FC236}">
                    <a16:creationId xmlns:a16="http://schemas.microsoft.com/office/drawing/2014/main" id="{F54A8566-C6CB-43E2-A4C3-83F6F3AABB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1341" y="753763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6" name="Freeform: Shape 3225">
                <a:extLst>
                  <a:ext uri="{FF2B5EF4-FFF2-40B4-BE49-F238E27FC236}">
                    <a16:creationId xmlns:a16="http://schemas.microsoft.com/office/drawing/2014/main" id="{ADD58894-718A-48D9-88DB-359C22E25D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0349" y="7537934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7" name="Freeform: Shape 3226">
                <a:extLst>
                  <a:ext uri="{FF2B5EF4-FFF2-40B4-BE49-F238E27FC236}">
                    <a16:creationId xmlns:a16="http://schemas.microsoft.com/office/drawing/2014/main" id="{1D38A6D9-0950-4AB1-BFC4-52A765E849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9356" y="7537934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8" name="Freeform: Shape 3227">
                <a:extLst>
                  <a:ext uri="{FF2B5EF4-FFF2-40B4-BE49-F238E27FC236}">
                    <a16:creationId xmlns:a16="http://schemas.microsoft.com/office/drawing/2014/main" id="{78D3AF6E-BF8C-4361-98A7-5E1472E80C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8363" y="753763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9" name="Freeform: Shape 3228">
                <a:extLst>
                  <a:ext uri="{FF2B5EF4-FFF2-40B4-BE49-F238E27FC236}">
                    <a16:creationId xmlns:a16="http://schemas.microsoft.com/office/drawing/2014/main" id="{85115981-7DC7-4C3F-92B5-1070E169F3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7370" y="753719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0" name="Freeform: Shape 3229">
                <a:extLst>
                  <a:ext uri="{FF2B5EF4-FFF2-40B4-BE49-F238E27FC236}">
                    <a16:creationId xmlns:a16="http://schemas.microsoft.com/office/drawing/2014/main" id="{4E2351F1-7B7D-4A68-9808-376C957D2C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6360" y="7536893"/>
                <a:ext cx="29750" cy="29751"/>
              </a:xfrm>
              <a:custGeom>
                <a:avLst/>
                <a:gdLst>
                  <a:gd name="connsiteX0" fmla="*/ 14596 w 29750"/>
                  <a:gd name="connsiteY0" fmla="*/ 29688 h 29751"/>
                  <a:gd name="connsiteX1" fmla="*/ 29453 w 29750"/>
                  <a:gd name="connsiteY1" fmla="*/ 14793 h 29751"/>
                  <a:gd name="connsiteX2" fmla="*/ 14559 w 29750"/>
                  <a:gd name="connsiteY2" fmla="*/ -64 h 29751"/>
                  <a:gd name="connsiteX3" fmla="*/ -298 w 29750"/>
                  <a:gd name="connsiteY3" fmla="*/ 14830 h 29751"/>
                  <a:gd name="connsiteX4" fmla="*/ -280 w 29750"/>
                  <a:gd name="connsiteY4" fmla="*/ 15555 h 29751"/>
                  <a:gd name="connsiteX5" fmla="*/ 14596 w 29750"/>
                  <a:gd name="connsiteY5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0" h="29751">
                    <a:moveTo>
                      <a:pt x="14596" y="29688"/>
                    </a:moveTo>
                    <a:cubicBezTo>
                      <a:pt x="22812" y="29677"/>
                      <a:pt x="29464" y="23009"/>
                      <a:pt x="29453" y="14793"/>
                    </a:cubicBezTo>
                    <a:cubicBezTo>
                      <a:pt x="29443" y="6578"/>
                      <a:pt x="22774" y="-74"/>
                      <a:pt x="14559" y="-64"/>
                    </a:cubicBezTo>
                    <a:cubicBezTo>
                      <a:pt x="6343" y="-54"/>
                      <a:pt x="-309" y="6615"/>
                      <a:pt x="-298" y="14830"/>
                    </a:cubicBezTo>
                    <a:cubicBezTo>
                      <a:pt x="-298" y="15072"/>
                      <a:pt x="-291" y="15314"/>
                      <a:pt x="-280" y="15555"/>
                    </a:cubicBezTo>
                    <a:cubicBezTo>
                      <a:pt x="117" y="23479"/>
                      <a:pt x="6663" y="29697"/>
                      <a:pt x="14596" y="2968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1" name="Freeform: Shape 3230">
                <a:extLst>
                  <a:ext uri="{FF2B5EF4-FFF2-40B4-BE49-F238E27FC236}">
                    <a16:creationId xmlns:a16="http://schemas.microsoft.com/office/drawing/2014/main" id="{273EB80A-9258-4BCD-A45A-2866D4E82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6724" y="7538975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50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2" name="Freeform: Shape 3231">
                <a:extLst>
                  <a:ext uri="{FF2B5EF4-FFF2-40B4-BE49-F238E27FC236}">
                    <a16:creationId xmlns:a16="http://schemas.microsoft.com/office/drawing/2014/main" id="{D5DA48E5-9574-4055-8BD4-D99DAC9638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6474" y="7539423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3" name="Freeform: Shape 3232">
                <a:extLst>
                  <a:ext uri="{FF2B5EF4-FFF2-40B4-BE49-F238E27FC236}">
                    <a16:creationId xmlns:a16="http://schemas.microsoft.com/office/drawing/2014/main" id="{4022D936-C98A-4CF1-B69D-23B77F6BBE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6077" y="754031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4" name="Freeform: Shape 3233">
                <a:extLst>
                  <a:ext uri="{FF2B5EF4-FFF2-40B4-BE49-F238E27FC236}">
                    <a16:creationId xmlns:a16="http://schemas.microsoft.com/office/drawing/2014/main" id="{9E4F545E-F903-4461-B681-ACCBD8454B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6125" y="7541059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5" name="Freeform: Shape 3234">
                <a:extLst>
                  <a:ext uri="{FF2B5EF4-FFF2-40B4-BE49-F238E27FC236}">
                    <a16:creationId xmlns:a16="http://schemas.microsoft.com/office/drawing/2014/main" id="{5C91C819-E6E0-4ECC-898E-4C118EBA36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5728" y="7541951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6" name="Freeform: Shape 3235">
                <a:extLst>
                  <a:ext uri="{FF2B5EF4-FFF2-40B4-BE49-F238E27FC236}">
                    <a16:creationId xmlns:a16="http://schemas.microsoft.com/office/drawing/2014/main" id="{A9FFD324-37D8-455C-8CE0-4AC7303EDA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5775" y="7542695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7" name="Freeform: Shape 3236">
                <a:extLst>
                  <a:ext uri="{FF2B5EF4-FFF2-40B4-BE49-F238E27FC236}">
                    <a16:creationId xmlns:a16="http://schemas.microsoft.com/office/drawing/2014/main" id="{591A162A-2AAA-4D10-AE64-C42C49F41D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6122" y="7544035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8" name="Freeform: Shape 3237">
                <a:extLst>
                  <a:ext uri="{FF2B5EF4-FFF2-40B4-BE49-F238E27FC236}">
                    <a16:creationId xmlns:a16="http://schemas.microsoft.com/office/drawing/2014/main" id="{3A916E33-0F89-4893-B468-861E8B65FB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5874" y="7544926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9" name="Freeform: Shape 3238">
                <a:extLst>
                  <a:ext uri="{FF2B5EF4-FFF2-40B4-BE49-F238E27FC236}">
                    <a16:creationId xmlns:a16="http://schemas.microsoft.com/office/drawing/2014/main" id="{72060798-FF3A-4BC2-BCCE-B57D3CF69E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6072" y="7546264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0" name="Freeform: Shape 3239">
                <a:extLst>
                  <a:ext uri="{FF2B5EF4-FFF2-40B4-BE49-F238E27FC236}">
                    <a16:creationId xmlns:a16="http://schemas.microsoft.com/office/drawing/2014/main" id="{6D5217E6-6299-495C-81D1-BF6CC06B51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6418" y="7548318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1 h 9103"/>
                  <a:gd name="connsiteX2" fmla="*/ 3822 w 9966"/>
                  <a:gd name="connsiteY2" fmla="*/ 11 h 9103"/>
                  <a:gd name="connsiteX3" fmla="*/ -298 w 9966"/>
                  <a:gd name="connsiteY3" fmla="*/ 4131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5"/>
                      <a:pt x="9669" y="4131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1"/>
                    </a:cubicBezTo>
                    <a:cubicBezTo>
                      <a:pt x="-298" y="6842"/>
                      <a:pt x="1900" y="9039"/>
                      <a:pt x="4612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1" name="Freeform: Shape 3240">
                <a:extLst>
                  <a:ext uri="{FF2B5EF4-FFF2-40B4-BE49-F238E27FC236}">
                    <a16:creationId xmlns:a16="http://schemas.microsoft.com/office/drawing/2014/main" id="{B5474BBE-3218-48CF-A75A-071324DC88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6761" y="7548945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2" name="Freeform: Shape 3241">
                <a:extLst>
                  <a:ext uri="{FF2B5EF4-FFF2-40B4-BE49-F238E27FC236}">
                    <a16:creationId xmlns:a16="http://schemas.microsoft.com/office/drawing/2014/main" id="{61582BBA-E413-45AA-8B16-4D2AAABA6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7108" y="7550133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3" name="Freeform: Shape 3242">
                <a:extLst>
                  <a:ext uri="{FF2B5EF4-FFF2-40B4-BE49-F238E27FC236}">
                    <a16:creationId xmlns:a16="http://schemas.microsoft.com/office/drawing/2014/main" id="{667D76AF-E5F8-41DE-95A9-0EF7F0253D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7456" y="7551471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4" name="Freeform: Shape 3243">
                <a:extLst>
                  <a:ext uri="{FF2B5EF4-FFF2-40B4-BE49-F238E27FC236}">
                    <a16:creationId xmlns:a16="http://schemas.microsoft.com/office/drawing/2014/main" id="{043627E6-531D-47CA-8108-2C9646984B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80215" y="7670478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5" name="Freeform: Shape 3244">
                <a:extLst>
                  <a:ext uri="{FF2B5EF4-FFF2-40B4-BE49-F238E27FC236}">
                    <a16:creationId xmlns:a16="http://schemas.microsoft.com/office/drawing/2014/main" id="{1BDEE6F6-8D09-49F4-8AD9-2117E8BEC3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7884" y="7669140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6" name="Freeform: Shape 3245">
                <a:extLst>
                  <a:ext uri="{FF2B5EF4-FFF2-40B4-BE49-F238E27FC236}">
                    <a16:creationId xmlns:a16="http://schemas.microsoft.com/office/drawing/2014/main" id="{D3E710DA-355F-4F7F-B761-C61650D20C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5850" y="7668842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7" name="Freeform: Shape 3246">
                <a:extLst>
                  <a:ext uri="{FF2B5EF4-FFF2-40B4-BE49-F238E27FC236}">
                    <a16:creationId xmlns:a16="http://schemas.microsoft.com/office/drawing/2014/main" id="{325CF6B2-E09A-4986-A70B-4784108DC1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3518" y="7666908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8" name="Freeform: Shape 3247">
                <a:extLst>
                  <a:ext uri="{FF2B5EF4-FFF2-40B4-BE49-F238E27FC236}">
                    <a16:creationId xmlns:a16="http://schemas.microsoft.com/office/drawing/2014/main" id="{B050A552-66F1-4A00-9980-50F637C5F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1633" y="7665869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9" name="Freeform: Shape 3248">
                <a:extLst>
                  <a:ext uri="{FF2B5EF4-FFF2-40B4-BE49-F238E27FC236}">
                    <a16:creationId xmlns:a16="http://schemas.microsoft.com/office/drawing/2014/main" id="{BF9BBF5D-F485-401D-A85D-6C4132B09B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9227" y="7663510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0" name="Freeform: Shape 3249">
                <a:extLst>
                  <a:ext uri="{FF2B5EF4-FFF2-40B4-BE49-F238E27FC236}">
                    <a16:creationId xmlns:a16="http://schemas.microsoft.com/office/drawing/2014/main" id="{AC6B6543-F1C0-4DBE-B977-8FEC029653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7120" y="7663338"/>
                <a:ext cx="16065" cy="16065"/>
              </a:xfrm>
              <a:custGeom>
                <a:avLst/>
                <a:gdLst>
                  <a:gd name="connsiteX0" fmla="*/ 7734 w 16065"/>
                  <a:gd name="connsiteY0" fmla="*/ 16002 h 16065"/>
                  <a:gd name="connsiteX1" fmla="*/ 15767 w 16065"/>
                  <a:gd name="connsiteY1" fmla="*/ 8118 h 16065"/>
                  <a:gd name="connsiteX2" fmla="*/ 7884 w 16065"/>
                  <a:gd name="connsiteY2" fmla="*/ -63 h 16065"/>
                  <a:gd name="connsiteX3" fmla="*/ -296 w 16065"/>
                  <a:gd name="connsiteY3" fmla="*/ 7820 h 16065"/>
                  <a:gd name="connsiteX4" fmla="*/ 7587 w 16065"/>
                  <a:gd name="connsiteY4" fmla="*/ 16000 h 16065"/>
                  <a:gd name="connsiteX5" fmla="*/ 7734 w 16065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5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1" name="Freeform: Shape 3250">
                <a:extLst>
                  <a:ext uri="{FF2B5EF4-FFF2-40B4-BE49-F238E27FC236}">
                    <a16:creationId xmlns:a16="http://schemas.microsoft.com/office/drawing/2014/main" id="{1838ECE4-1A54-4820-9B95-41969DD30E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5233" y="7662594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2" name="Freeform: Shape 3251">
                <a:extLst>
                  <a:ext uri="{FF2B5EF4-FFF2-40B4-BE49-F238E27FC236}">
                    <a16:creationId xmlns:a16="http://schemas.microsoft.com/office/drawing/2014/main" id="{F770F7F0-0995-47BA-958C-0536C6CA88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3644" y="7661703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3" name="Freeform: Shape 3252">
                <a:extLst>
                  <a:ext uri="{FF2B5EF4-FFF2-40B4-BE49-F238E27FC236}">
                    <a16:creationId xmlns:a16="http://schemas.microsoft.com/office/drawing/2014/main" id="{8E45A2CB-A468-4690-A1E6-67995CF4F6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1612" y="7660958"/>
                <a:ext cx="21123" cy="21123"/>
              </a:xfrm>
              <a:custGeom>
                <a:avLst/>
                <a:gdLst>
                  <a:gd name="connsiteX0" fmla="*/ 10264 w 21123"/>
                  <a:gd name="connsiteY0" fmla="*/ 21059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59"/>
                    </a:moveTo>
                    <a:cubicBezTo>
                      <a:pt x="16097" y="21059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4" name="Freeform: Shape 3253">
                <a:extLst>
                  <a:ext uri="{FF2B5EF4-FFF2-40B4-BE49-F238E27FC236}">
                    <a16:creationId xmlns:a16="http://schemas.microsoft.com/office/drawing/2014/main" id="{FFAC2C16-4E35-44AC-88BC-B8ADE42259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0023" y="7660066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5" name="Freeform: Shape 3254">
                <a:extLst>
                  <a:ext uri="{FF2B5EF4-FFF2-40B4-BE49-F238E27FC236}">
                    <a16:creationId xmlns:a16="http://schemas.microsoft.com/office/drawing/2014/main" id="{FD29FE08-FEEC-4520-899C-9C0A1ED102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8733" y="7659916"/>
                <a:ext cx="23058" cy="23058"/>
              </a:xfrm>
              <a:custGeom>
                <a:avLst/>
                <a:gdLst>
                  <a:gd name="connsiteX0" fmla="*/ 11158 w 23058"/>
                  <a:gd name="connsiteY0" fmla="*/ 22994 h 23058"/>
                  <a:gd name="connsiteX1" fmla="*/ 22760 w 23058"/>
                  <a:gd name="connsiteY1" fmla="*/ 11689 h 23058"/>
                  <a:gd name="connsiteX2" fmla="*/ 22761 w 23058"/>
                  <a:gd name="connsiteY2" fmla="*/ 11539 h 23058"/>
                  <a:gd name="connsiteX3" fmla="*/ 11158 w 23058"/>
                  <a:gd name="connsiteY3" fmla="*/ -64 h 23058"/>
                  <a:gd name="connsiteX4" fmla="*/ -298 w 23058"/>
                  <a:gd name="connsiteY4" fmla="*/ 11389 h 23058"/>
                  <a:gd name="connsiteX5" fmla="*/ -297 w 23058"/>
                  <a:gd name="connsiteY5" fmla="*/ 11539 h 23058"/>
                  <a:gd name="connsiteX6" fmla="*/ 10858 w 23058"/>
                  <a:gd name="connsiteY6" fmla="*/ 22993 h 23058"/>
                  <a:gd name="connsiteX7" fmla="*/ 11158 w 23058"/>
                  <a:gd name="connsiteY7" fmla="*/ 22993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8" h="23058">
                    <a:moveTo>
                      <a:pt x="11158" y="22994"/>
                    </a:moveTo>
                    <a:cubicBezTo>
                      <a:pt x="17483" y="23076"/>
                      <a:pt x="22678" y="18015"/>
                      <a:pt x="22760" y="11689"/>
                    </a:cubicBezTo>
                    <a:cubicBezTo>
                      <a:pt x="22760" y="11639"/>
                      <a:pt x="22761" y="11589"/>
                      <a:pt x="22761" y="11539"/>
                    </a:cubicBezTo>
                    <a:cubicBezTo>
                      <a:pt x="22761" y="5131"/>
                      <a:pt x="17566" y="-64"/>
                      <a:pt x="11158" y="-64"/>
                    </a:cubicBezTo>
                    <a:cubicBezTo>
                      <a:pt x="4831" y="-64"/>
                      <a:pt x="-297" y="5063"/>
                      <a:pt x="-298" y="11389"/>
                    </a:cubicBezTo>
                    <a:cubicBezTo>
                      <a:pt x="-298" y="11439"/>
                      <a:pt x="-297" y="11489"/>
                      <a:pt x="-297" y="11539"/>
                    </a:cubicBezTo>
                    <a:cubicBezTo>
                      <a:pt x="-379" y="17783"/>
                      <a:pt x="4615" y="22911"/>
                      <a:pt x="10858" y="22993"/>
                    </a:cubicBezTo>
                    <a:cubicBezTo>
                      <a:pt x="10958" y="22995"/>
                      <a:pt x="11058" y="22995"/>
                      <a:pt x="11158" y="2299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6" name="Freeform: Shape 3255">
                <a:extLst>
                  <a:ext uri="{FF2B5EF4-FFF2-40B4-BE49-F238E27FC236}">
                    <a16:creationId xmlns:a16="http://schemas.microsoft.com/office/drawing/2014/main" id="{BFD7B39B-663D-42B9-8352-74F92873A1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6997" y="7659321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7" name="Freeform: Shape 3256">
                <a:extLst>
                  <a:ext uri="{FF2B5EF4-FFF2-40B4-BE49-F238E27FC236}">
                    <a16:creationId xmlns:a16="http://schemas.microsoft.com/office/drawing/2014/main" id="{3B19BD21-602C-4E4C-A4D8-6CAA5F9419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5707" y="7659024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8" name="Freeform: Shape 3257">
                <a:extLst>
                  <a:ext uri="{FF2B5EF4-FFF2-40B4-BE49-F238E27FC236}">
                    <a16:creationId xmlns:a16="http://schemas.microsoft.com/office/drawing/2014/main" id="{6B664C80-CBE1-43F5-9AAE-E8C2405FAE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4416" y="7658430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9" name="Freeform: Shape 3258">
                <a:extLst>
                  <a:ext uri="{FF2B5EF4-FFF2-40B4-BE49-F238E27FC236}">
                    <a16:creationId xmlns:a16="http://schemas.microsoft.com/office/drawing/2014/main" id="{716D14BE-3801-4F62-8656-2861EB78D2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3126" y="7658281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0 w 26479"/>
                  <a:gd name="connsiteY1" fmla="*/ 13324 h 26478"/>
                  <a:gd name="connsiteX2" fmla="*/ 13090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2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0" name="Freeform: Shape 3259">
                <a:extLst>
                  <a:ext uri="{FF2B5EF4-FFF2-40B4-BE49-F238E27FC236}">
                    <a16:creationId xmlns:a16="http://schemas.microsoft.com/office/drawing/2014/main" id="{7000CD0C-D0D1-493E-9A3E-584742586F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2134" y="7658281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0 w 26479"/>
                  <a:gd name="connsiteY1" fmla="*/ 13324 h 26478"/>
                  <a:gd name="connsiteX2" fmla="*/ 13090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2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1" name="Freeform: Shape 3260">
                <a:extLst>
                  <a:ext uri="{FF2B5EF4-FFF2-40B4-BE49-F238E27FC236}">
                    <a16:creationId xmlns:a16="http://schemas.microsoft.com/office/drawing/2014/main" id="{7C4DFBC5-2FEA-433A-A7D5-E8A17E3FF4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1141" y="7658281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0 w 26479"/>
                  <a:gd name="connsiteY1" fmla="*/ 13324 h 26478"/>
                  <a:gd name="connsiteX2" fmla="*/ 13090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2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2" name="Freeform: Shape 3261">
                <a:extLst>
                  <a:ext uri="{FF2B5EF4-FFF2-40B4-BE49-F238E27FC236}">
                    <a16:creationId xmlns:a16="http://schemas.microsoft.com/office/drawing/2014/main" id="{BD1B2A7A-FF79-46D4-85C3-24E14100A4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0445" y="7658430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3" name="Freeform: Shape 3262">
                <a:extLst>
                  <a:ext uri="{FF2B5EF4-FFF2-40B4-BE49-F238E27FC236}">
                    <a16:creationId xmlns:a16="http://schemas.microsoft.com/office/drawing/2014/main" id="{EA9835CB-30BE-4F21-9B32-60E9AACF3A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9751" y="7659024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4" name="Freeform: Shape 3263">
                <a:extLst>
                  <a:ext uri="{FF2B5EF4-FFF2-40B4-BE49-F238E27FC236}">
                    <a16:creationId xmlns:a16="http://schemas.microsoft.com/office/drawing/2014/main" id="{AF56E6A3-C602-4208-B86D-1A969C056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9055" y="7659321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5" name="Freeform: Shape 3264">
                <a:extLst>
                  <a:ext uri="{FF2B5EF4-FFF2-40B4-BE49-F238E27FC236}">
                    <a16:creationId xmlns:a16="http://schemas.microsoft.com/office/drawing/2014/main" id="{5599373B-77D6-4D76-B3CB-F9AA892C37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8360" y="7659620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7"/>
                      <a:pt x="11603" y="237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6" name="Freeform: Shape 3265">
                <a:extLst>
                  <a:ext uri="{FF2B5EF4-FFF2-40B4-BE49-F238E27FC236}">
                    <a16:creationId xmlns:a16="http://schemas.microsoft.com/office/drawing/2014/main" id="{9AA5493B-3D2F-44B3-893C-702E0A654E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8111" y="7660066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7" name="Freeform: Shape 3266">
                <a:extLst>
                  <a:ext uri="{FF2B5EF4-FFF2-40B4-BE49-F238E27FC236}">
                    <a16:creationId xmlns:a16="http://schemas.microsoft.com/office/drawing/2014/main" id="{B37C6AF5-FA48-4D39-BFA1-21A05FCD4E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7713" y="7660958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8" name="Freeform: Shape 3267">
                <a:extLst>
                  <a:ext uri="{FF2B5EF4-FFF2-40B4-BE49-F238E27FC236}">
                    <a16:creationId xmlns:a16="http://schemas.microsoft.com/office/drawing/2014/main" id="{E2E72039-BD15-4222-9ED6-04AFA9FB19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7761" y="7661703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9" name="Freeform: Shape 3268">
                <a:extLst>
                  <a:ext uri="{FF2B5EF4-FFF2-40B4-BE49-F238E27FC236}">
                    <a16:creationId xmlns:a16="http://schemas.microsoft.com/office/drawing/2014/main" id="{486096B2-5313-4D56-AA4F-C1D52E88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7365" y="7662594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0" name="Freeform: Shape 3269">
                <a:extLst>
                  <a:ext uri="{FF2B5EF4-FFF2-40B4-BE49-F238E27FC236}">
                    <a16:creationId xmlns:a16="http://schemas.microsoft.com/office/drawing/2014/main" id="{C925A5A7-F2FF-4176-9267-6CF921FF9A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7265" y="7663338"/>
                <a:ext cx="16066" cy="16065"/>
              </a:xfrm>
              <a:custGeom>
                <a:avLst/>
                <a:gdLst>
                  <a:gd name="connsiteX0" fmla="*/ 7735 w 16066"/>
                  <a:gd name="connsiteY0" fmla="*/ 16002 h 16065"/>
                  <a:gd name="connsiteX1" fmla="*/ 15767 w 16066"/>
                  <a:gd name="connsiteY1" fmla="*/ 8118 h 16065"/>
                  <a:gd name="connsiteX2" fmla="*/ 7884 w 16066"/>
                  <a:gd name="connsiteY2" fmla="*/ -63 h 16065"/>
                  <a:gd name="connsiteX3" fmla="*/ -296 w 16066"/>
                  <a:gd name="connsiteY3" fmla="*/ 7820 h 16065"/>
                  <a:gd name="connsiteX4" fmla="*/ 7587 w 16066"/>
                  <a:gd name="connsiteY4" fmla="*/ 16000 h 16065"/>
                  <a:gd name="connsiteX5" fmla="*/ 7734 w 16066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5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1" name="Freeform: Shape 3270">
                <a:extLst>
                  <a:ext uri="{FF2B5EF4-FFF2-40B4-BE49-F238E27FC236}">
                    <a16:creationId xmlns:a16="http://schemas.microsoft.com/office/drawing/2014/main" id="{28835232-AA38-4F14-B2E4-C703DCB9CF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7388" y="7663510"/>
                <a:ext cx="13984" cy="14854"/>
              </a:xfrm>
              <a:custGeom>
                <a:avLst/>
                <a:gdLst>
                  <a:gd name="connsiteX0" fmla="*/ 6619 w 13984"/>
                  <a:gd name="connsiteY0" fmla="*/ 14789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9"/>
                    </a:moveTo>
                    <a:cubicBezTo>
                      <a:pt x="10397" y="14871"/>
                      <a:pt x="13527" y="11875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6"/>
                      <a:pt x="11531" y="573"/>
                      <a:pt x="7711" y="11"/>
                    </a:cubicBezTo>
                    <a:cubicBezTo>
                      <a:pt x="3890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2" name="Freeform: Shape 3271">
                <a:extLst>
                  <a:ext uri="{FF2B5EF4-FFF2-40B4-BE49-F238E27FC236}">
                    <a16:creationId xmlns:a16="http://schemas.microsoft.com/office/drawing/2014/main" id="{CFE69DD5-17C0-4A8E-9B67-D4CDCD6F82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7361" y="7665570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3" name="Freeform: Shape 3272">
                <a:extLst>
                  <a:ext uri="{FF2B5EF4-FFF2-40B4-BE49-F238E27FC236}">
                    <a16:creationId xmlns:a16="http://schemas.microsoft.com/office/drawing/2014/main" id="{813D8D77-B295-4C21-829C-690BCCDD7B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7709" y="7666908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4" name="Freeform: Shape 3273">
                <a:extLst>
                  <a:ext uri="{FF2B5EF4-FFF2-40B4-BE49-F238E27FC236}">
                    <a16:creationId xmlns:a16="http://schemas.microsoft.com/office/drawing/2014/main" id="{9D8FF849-E293-4F11-A2F0-751B7A2EB8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7754" y="7667953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5" name="Freeform: Shape 3274">
                <a:extLst>
                  <a:ext uri="{FF2B5EF4-FFF2-40B4-BE49-F238E27FC236}">
                    <a16:creationId xmlns:a16="http://schemas.microsoft.com/office/drawing/2014/main" id="{5889EB11-C05D-4C70-9F27-1682FB0945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8102" y="7669140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6" name="Freeform: Shape 3275">
                <a:extLst>
                  <a:ext uri="{FF2B5EF4-FFF2-40B4-BE49-F238E27FC236}">
                    <a16:creationId xmlns:a16="http://schemas.microsoft.com/office/drawing/2014/main" id="{1BDC1C4E-D5F4-41B7-8227-DF92C61BB9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8448" y="7670478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7" name="Freeform: Shape 3276">
                <a:extLst>
                  <a:ext uri="{FF2B5EF4-FFF2-40B4-BE49-F238E27FC236}">
                    <a16:creationId xmlns:a16="http://schemas.microsoft.com/office/drawing/2014/main" id="{9607574F-E484-4945-B110-2BC998CF2C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9223" y="778948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8" name="Freeform: Shape 3277">
                <a:extLst>
                  <a:ext uri="{FF2B5EF4-FFF2-40B4-BE49-F238E27FC236}">
                    <a16:creationId xmlns:a16="http://schemas.microsoft.com/office/drawing/2014/main" id="{4B392FC6-80FC-482E-8558-C31F2B3AAC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7183" y="7788444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9" name="Freeform: Shape 3278">
                <a:extLst>
                  <a:ext uri="{FF2B5EF4-FFF2-40B4-BE49-F238E27FC236}">
                    <a16:creationId xmlns:a16="http://schemas.microsoft.com/office/drawing/2014/main" id="{C0129BD4-30EB-4142-98C5-FAFF81250B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4857" y="7787849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0" name="Freeform: Shape 3279">
                <a:extLst>
                  <a:ext uri="{FF2B5EF4-FFF2-40B4-BE49-F238E27FC236}">
                    <a16:creationId xmlns:a16="http://schemas.microsoft.com/office/drawing/2014/main" id="{7A039E32-7CCD-4C6C-A67A-71DF33C1E3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2823" y="7785767"/>
                <a:ext cx="8628" cy="8628"/>
              </a:xfrm>
              <a:custGeom>
                <a:avLst/>
                <a:gdLst>
                  <a:gd name="connsiteX0" fmla="*/ 4016 w 8628"/>
                  <a:gd name="connsiteY0" fmla="*/ 8564 h 8628"/>
                  <a:gd name="connsiteX1" fmla="*/ 8331 w 8628"/>
                  <a:gd name="connsiteY1" fmla="*/ 4250 h 8628"/>
                  <a:gd name="connsiteX2" fmla="*/ 4016 w 8628"/>
                  <a:gd name="connsiteY2" fmla="*/ -64 h 8628"/>
                  <a:gd name="connsiteX3" fmla="*/ -298 w 8628"/>
                  <a:gd name="connsiteY3" fmla="*/ 4250 h 8628"/>
                  <a:gd name="connsiteX4" fmla="*/ 4016 w 8628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8">
                    <a:moveTo>
                      <a:pt x="4016" y="8564"/>
                    </a:moveTo>
                    <a:cubicBezTo>
                      <a:pt x="6399" y="8564"/>
                      <a:pt x="8331" y="6633"/>
                      <a:pt x="8331" y="4250"/>
                    </a:cubicBezTo>
                    <a:cubicBezTo>
                      <a:pt x="8331" y="1868"/>
                      <a:pt x="6399" y="-64"/>
                      <a:pt x="4016" y="-64"/>
                    </a:cubicBezTo>
                    <a:cubicBezTo>
                      <a:pt x="1634" y="-64"/>
                      <a:pt x="-298" y="1868"/>
                      <a:pt x="-298" y="4250"/>
                    </a:cubicBezTo>
                    <a:cubicBezTo>
                      <a:pt x="-298" y="6633"/>
                      <a:pt x="1634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1" name="Freeform: Shape 3280">
                <a:extLst>
                  <a:ext uri="{FF2B5EF4-FFF2-40B4-BE49-F238E27FC236}">
                    <a16:creationId xmlns:a16="http://schemas.microsoft.com/office/drawing/2014/main" id="{1192383F-951B-4A68-9D3E-42EF4B7BC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0936" y="7785025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2" name="Freeform: Shape 3281">
                <a:extLst>
                  <a:ext uri="{FF2B5EF4-FFF2-40B4-BE49-F238E27FC236}">
                    <a16:creationId xmlns:a16="http://schemas.microsoft.com/office/drawing/2014/main" id="{E15E047B-9FC6-4783-AB1E-48FA733AD9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8904" y="7784279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3" name="Freeform: Shape 3282">
                <a:extLst>
                  <a:ext uri="{FF2B5EF4-FFF2-40B4-BE49-F238E27FC236}">
                    <a16:creationId xmlns:a16="http://schemas.microsoft.com/office/drawing/2014/main" id="{A0388005-9F50-4ED7-A09F-E3AD61745C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6721" y="778294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95EB678A-D01B-432A-BAB6-62D2CA1B11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5135" y="7782345"/>
                <a:ext cx="16065" cy="16065"/>
              </a:xfrm>
              <a:custGeom>
                <a:avLst/>
                <a:gdLst>
                  <a:gd name="connsiteX0" fmla="*/ 7734 w 16065"/>
                  <a:gd name="connsiteY0" fmla="*/ 16002 h 16065"/>
                  <a:gd name="connsiteX1" fmla="*/ 15767 w 16065"/>
                  <a:gd name="connsiteY1" fmla="*/ 8118 h 16065"/>
                  <a:gd name="connsiteX2" fmla="*/ 7884 w 16065"/>
                  <a:gd name="connsiteY2" fmla="*/ -63 h 16065"/>
                  <a:gd name="connsiteX3" fmla="*/ -296 w 16065"/>
                  <a:gd name="connsiteY3" fmla="*/ 7820 h 16065"/>
                  <a:gd name="connsiteX4" fmla="*/ 7587 w 16065"/>
                  <a:gd name="connsiteY4" fmla="*/ 16000 h 16065"/>
                  <a:gd name="connsiteX5" fmla="*/ 7734 w 16065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5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194CCE05-BE55-4D8E-AB1B-CE28558F3E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3693" y="7781899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432E3018-BF52-4323-8760-11E966964A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1958" y="7781304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DE1FFF3D-858C-4304-8C9F-F5AC2FC971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0295" y="777934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8" name="Freeform: Shape 3287">
                <a:extLst>
                  <a:ext uri="{FF2B5EF4-FFF2-40B4-BE49-F238E27FC236}">
                    <a16:creationId xmlns:a16="http://schemas.microsoft.com/office/drawing/2014/main" id="{DCCA9E4C-D3C5-4725-BB93-E652E60A9C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8634" y="7779966"/>
                <a:ext cx="21123" cy="21123"/>
              </a:xfrm>
              <a:custGeom>
                <a:avLst/>
                <a:gdLst>
                  <a:gd name="connsiteX0" fmla="*/ 10264 w 21123"/>
                  <a:gd name="connsiteY0" fmla="*/ 21059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59"/>
                    </a:moveTo>
                    <a:cubicBezTo>
                      <a:pt x="16097" y="21059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9" name="Freeform: Shape 3288">
                <a:extLst>
                  <a:ext uri="{FF2B5EF4-FFF2-40B4-BE49-F238E27FC236}">
                    <a16:creationId xmlns:a16="http://schemas.microsoft.com/office/drawing/2014/main" id="{17863EF1-9092-4194-9517-6B3A633335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7343" y="7779667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F5FDB32F-84EE-45EB-8223-24B86D3569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6052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1" name="Freeform: Shape 3290">
                <a:extLst>
                  <a:ext uri="{FF2B5EF4-FFF2-40B4-BE49-F238E27FC236}">
                    <a16:creationId xmlns:a16="http://schemas.microsoft.com/office/drawing/2014/main" id="{4AEA94ED-CB0B-4B2D-87CC-C97BB33447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5059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2" name="Freeform: Shape 3291">
                <a:extLst>
                  <a:ext uri="{FF2B5EF4-FFF2-40B4-BE49-F238E27FC236}">
                    <a16:creationId xmlns:a16="http://schemas.microsoft.com/office/drawing/2014/main" id="{E53810DB-0BD9-4A9A-9F94-B3B8B188A6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4067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3" name="Freeform: Shape 3292">
                <a:extLst>
                  <a:ext uri="{FF2B5EF4-FFF2-40B4-BE49-F238E27FC236}">
                    <a16:creationId xmlns:a16="http://schemas.microsoft.com/office/drawing/2014/main" id="{97714056-F6A5-4423-B4E1-D16768726F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3074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4" name="Freeform: Shape 3293">
                <a:extLst>
                  <a:ext uri="{FF2B5EF4-FFF2-40B4-BE49-F238E27FC236}">
                    <a16:creationId xmlns:a16="http://schemas.microsoft.com/office/drawing/2014/main" id="{8DE68863-CFB4-47E7-BEA9-A72AB83284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2081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5" name="Freeform: Shape 3294">
                <a:extLst>
                  <a:ext uri="{FF2B5EF4-FFF2-40B4-BE49-F238E27FC236}">
                    <a16:creationId xmlns:a16="http://schemas.microsoft.com/office/drawing/2014/main" id="{9C7E248C-7269-4915-ACA1-203A887CD7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1387" y="7779667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DBF6A29E-1F2E-4A79-BF58-6880CFB3B7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0691" y="7779966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7" name="Freeform: Shape 3296">
                <a:extLst>
                  <a:ext uri="{FF2B5EF4-FFF2-40B4-BE49-F238E27FC236}">
                    <a16:creationId xmlns:a16="http://schemas.microsoft.com/office/drawing/2014/main" id="{2A23ECC6-3B94-4360-A012-55CD05E520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0368" y="777934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17CB3C3F-BD10-4E30-A2F6-4AA9E0371B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9746" y="7780710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C34D6140-8B26-41D2-841F-244B02844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9350" y="7781601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0" name="Freeform: Shape 3299">
                <a:extLst>
                  <a:ext uri="{FF2B5EF4-FFF2-40B4-BE49-F238E27FC236}">
                    <a16:creationId xmlns:a16="http://schemas.microsoft.com/office/drawing/2014/main" id="{E8AD7381-6CA7-4D67-95BD-29D7961F67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9251" y="7782345"/>
                <a:ext cx="16066" cy="16065"/>
              </a:xfrm>
              <a:custGeom>
                <a:avLst/>
                <a:gdLst>
                  <a:gd name="connsiteX0" fmla="*/ 7735 w 16066"/>
                  <a:gd name="connsiteY0" fmla="*/ 16002 h 16065"/>
                  <a:gd name="connsiteX1" fmla="*/ 15767 w 16066"/>
                  <a:gd name="connsiteY1" fmla="*/ 8118 h 16065"/>
                  <a:gd name="connsiteX2" fmla="*/ 7884 w 16066"/>
                  <a:gd name="connsiteY2" fmla="*/ -63 h 16065"/>
                  <a:gd name="connsiteX3" fmla="*/ -296 w 16066"/>
                  <a:gd name="connsiteY3" fmla="*/ 7820 h 16065"/>
                  <a:gd name="connsiteX4" fmla="*/ 7587 w 16066"/>
                  <a:gd name="connsiteY4" fmla="*/ 16000 h 16065"/>
                  <a:gd name="connsiteX5" fmla="*/ 7734 w 16066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5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1" name="Freeform: Shape 3300">
                <a:extLst>
                  <a:ext uri="{FF2B5EF4-FFF2-40B4-BE49-F238E27FC236}">
                    <a16:creationId xmlns:a16="http://schemas.microsoft.com/office/drawing/2014/main" id="{DEE5A22B-4247-4EEB-AC85-0A1BBF28FC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8852" y="778294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2" name="Freeform: Shape 3301">
                <a:extLst>
                  <a:ext uri="{FF2B5EF4-FFF2-40B4-BE49-F238E27FC236}">
                    <a16:creationId xmlns:a16="http://schemas.microsoft.com/office/drawing/2014/main" id="{8090973D-089D-4949-8159-FB63B5F452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9050" y="7784279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3" name="Freeform: Shape 3302">
                <a:extLst>
                  <a:ext uri="{FF2B5EF4-FFF2-40B4-BE49-F238E27FC236}">
                    <a16:creationId xmlns:a16="http://schemas.microsoft.com/office/drawing/2014/main" id="{8C6F3670-3729-4D80-8B71-5020CF284E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9096" y="7785025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4" name="Freeform: Shape 3303">
                <a:extLst>
                  <a:ext uri="{FF2B5EF4-FFF2-40B4-BE49-F238E27FC236}">
                    <a16:creationId xmlns:a16="http://schemas.microsoft.com/office/drawing/2014/main" id="{892174BD-3AD4-44BF-8514-6A2207998C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8998" y="7785767"/>
                <a:ext cx="8627" cy="8628"/>
              </a:xfrm>
              <a:custGeom>
                <a:avLst/>
                <a:gdLst>
                  <a:gd name="connsiteX0" fmla="*/ 4016 w 8627"/>
                  <a:gd name="connsiteY0" fmla="*/ 8564 h 8628"/>
                  <a:gd name="connsiteX1" fmla="*/ 8330 w 8627"/>
                  <a:gd name="connsiteY1" fmla="*/ 4250 h 8628"/>
                  <a:gd name="connsiteX2" fmla="*/ 4016 w 8627"/>
                  <a:gd name="connsiteY2" fmla="*/ -64 h 8628"/>
                  <a:gd name="connsiteX3" fmla="*/ -298 w 8627"/>
                  <a:gd name="connsiteY3" fmla="*/ 4250 h 8628"/>
                  <a:gd name="connsiteX4" fmla="*/ 4016 w 8627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8">
                    <a:moveTo>
                      <a:pt x="4016" y="8564"/>
                    </a:moveTo>
                    <a:cubicBezTo>
                      <a:pt x="6398" y="8564"/>
                      <a:pt x="8330" y="6633"/>
                      <a:pt x="8330" y="4250"/>
                    </a:cubicBezTo>
                    <a:cubicBezTo>
                      <a:pt x="8330" y="1868"/>
                      <a:pt x="6398" y="-64"/>
                      <a:pt x="4016" y="-64"/>
                    </a:cubicBezTo>
                    <a:cubicBezTo>
                      <a:pt x="1633" y="-64"/>
                      <a:pt x="-298" y="1868"/>
                      <a:pt x="-298" y="4250"/>
                    </a:cubicBezTo>
                    <a:cubicBezTo>
                      <a:pt x="-298" y="6633"/>
                      <a:pt x="1633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5" name="Freeform: Shape 3304">
                <a:extLst>
                  <a:ext uri="{FF2B5EF4-FFF2-40B4-BE49-F238E27FC236}">
                    <a16:creationId xmlns:a16="http://schemas.microsoft.com/office/drawing/2014/main" id="{0826C06F-7867-445E-8424-79BA4574FD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9047" y="7787849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6" name="Freeform: Shape 3305">
                <a:extLst>
                  <a:ext uri="{FF2B5EF4-FFF2-40B4-BE49-F238E27FC236}">
                    <a16:creationId xmlns:a16="http://schemas.microsoft.com/office/drawing/2014/main" id="{E11C8D92-574A-415C-B7B8-CB14FB4F8F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9095" y="7788147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7" name="Freeform: Shape 3306">
                <a:extLst>
                  <a:ext uri="{FF2B5EF4-FFF2-40B4-BE49-F238E27FC236}">
                    <a16:creationId xmlns:a16="http://schemas.microsoft.com/office/drawing/2014/main" id="{8208C866-B1B1-4B0B-8F8E-4D65DA10B7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9441" y="778948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8" name="Freeform: Shape 3307">
                <a:extLst>
                  <a:ext uri="{FF2B5EF4-FFF2-40B4-BE49-F238E27FC236}">
                    <a16:creationId xmlns:a16="http://schemas.microsoft.com/office/drawing/2014/main" id="{B355CD2F-448B-4D78-8797-15AF1FE4F4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9123" y="7909386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9" name="Freeform: Shape 3308">
                <a:extLst>
                  <a:ext uri="{FF2B5EF4-FFF2-40B4-BE49-F238E27FC236}">
                    <a16:creationId xmlns:a16="http://schemas.microsoft.com/office/drawing/2014/main" id="{6E162673-CE85-4717-B833-16AC696B26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6494" y="7907899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0" name="Freeform: Shape 3309">
                <a:extLst>
                  <a:ext uri="{FF2B5EF4-FFF2-40B4-BE49-F238E27FC236}">
                    <a16:creationId xmlns:a16="http://schemas.microsoft.com/office/drawing/2014/main" id="{5874C35B-431F-4C38-815A-8AB8AC9C44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4162" y="7906559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1" name="Freeform: Shape 3310">
                <a:extLst>
                  <a:ext uri="{FF2B5EF4-FFF2-40B4-BE49-F238E27FC236}">
                    <a16:creationId xmlns:a16="http://schemas.microsoft.com/office/drawing/2014/main" id="{A660E281-89D1-4C7E-96E8-96786CC48B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2572" y="7905967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2" name="Freeform: Shape 3311">
                <a:extLst>
                  <a:ext uri="{FF2B5EF4-FFF2-40B4-BE49-F238E27FC236}">
                    <a16:creationId xmlns:a16="http://schemas.microsoft.com/office/drawing/2014/main" id="{48857EEB-07AF-4538-AB92-12D44A15AC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0540" y="7904923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3" name="Freeform: Shape 3312">
                <a:extLst>
                  <a:ext uri="{FF2B5EF4-FFF2-40B4-BE49-F238E27FC236}">
                    <a16:creationId xmlns:a16="http://schemas.microsoft.com/office/drawing/2014/main" id="{87D3603B-8166-4A5C-9766-1C50BBE323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8655" y="7903883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4" name="Freeform: Shape 3313">
                <a:extLst>
                  <a:ext uri="{FF2B5EF4-FFF2-40B4-BE49-F238E27FC236}">
                    <a16:creationId xmlns:a16="http://schemas.microsoft.com/office/drawing/2014/main" id="{DCA1F3D9-19AD-47BB-B506-79A13B39E1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6918" y="7903286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5" name="Freeform: Shape 3314">
                <a:extLst>
                  <a:ext uri="{FF2B5EF4-FFF2-40B4-BE49-F238E27FC236}">
                    <a16:creationId xmlns:a16="http://schemas.microsoft.com/office/drawing/2014/main" id="{400139DD-E259-4FAF-AFCE-030BF4602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5256" y="7901525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6" name="Freeform: Shape 3315">
                <a:extLst>
                  <a:ext uri="{FF2B5EF4-FFF2-40B4-BE49-F238E27FC236}">
                    <a16:creationId xmlns:a16="http://schemas.microsoft.com/office/drawing/2014/main" id="{D4FBB903-0690-405F-812E-A460B9AE1A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5088" y="7902245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7" name="Freeform: Shape 3316">
                <a:extLst>
                  <a:ext uri="{FF2B5EF4-FFF2-40B4-BE49-F238E27FC236}">
                    <a16:creationId xmlns:a16="http://schemas.microsoft.com/office/drawing/2014/main" id="{C168C989-4BE0-4096-ACDD-D528AC152F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2005" y="7901057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8" name="Freeform: Shape 3317">
                <a:extLst>
                  <a:ext uri="{FF2B5EF4-FFF2-40B4-BE49-F238E27FC236}">
                    <a16:creationId xmlns:a16="http://schemas.microsoft.com/office/drawing/2014/main" id="{0BE41199-526A-413E-ACEA-0959978301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0715" y="7900906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9" name="Freeform: Shape 3318">
                <a:extLst>
                  <a:ext uri="{FF2B5EF4-FFF2-40B4-BE49-F238E27FC236}">
                    <a16:creationId xmlns:a16="http://schemas.microsoft.com/office/drawing/2014/main" id="{330C9CD4-0434-4CB9-A9CB-D8AFB683F6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9277" y="7900609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0" name="Freeform: Shape 3319">
                <a:extLst>
                  <a:ext uri="{FF2B5EF4-FFF2-40B4-BE49-F238E27FC236}">
                    <a16:creationId xmlns:a16="http://schemas.microsoft.com/office/drawing/2014/main" id="{3AB38616-7195-4BE8-98B7-80CEF4B097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7987" y="7900311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1" name="Freeform: Shape 3320">
                <a:extLst>
                  <a:ext uri="{FF2B5EF4-FFF2-40B4-BE49-F238E27FC236}">
                    <a16:creationId xmlns:a16="http://schemas.microsoft.com/office/drawing/2014/main" id="{CCE01B4D-69DD-4E3F-99F7-BC06157C4D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6695" y="7899717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2" name="Freeform: Shape 3321">
                <a:extLst>
                  <a:ext uri="{FF2B5EF4-FFF2-40B4-BE49-F238E27FC236}">
                    <a16:creationId xmlns:a16="http://schemas.microsoft.com/office/drawing/2014/main" id="{BE401680-21CD-4626-83D5-7B5DB6750C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5703" y="7899717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3" name="Freeform: Shape 3322">
                <a:extLst>
                  <a:ext uri="{FF2B5EF4-FFF2-40B4-BE49-F238E27FC236}">
                    <a16:creationId xmlns:a16="http://schemas.microsoft.com/office/drawing/2014/main" id="{879131B1-4382-474F-B90A-AB3D2F9889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4710" y="7899717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4" name="Freeform: Shape 3323">
                <a:extLst>
                  <a:ext uri="{FF2B5EF4-FFF2-40B4-BE49-F238E27FC236}">
                    <a16:creationId xmlns:a16="http://schemas.microsoft.com/office/drawing/2014/main" id="{29731CC4-08F4-46E8-B3B5-EDD17CDC4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4016" y="7900311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5" name="Freeform: Shape 3324">
                <a:extLst>
                  <a:ext uri="{FF2B5EF4-FFF2-40B4-BE49-F238E27FC236}">
                    <a16:creationId xmlns:a16="http://schemas.microsoft.com/office/drawing/2014/main" id="{4CD0DC9F-F307-4D21-908B-7DB8AC8A0D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3321" y="7900609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6" name="Freeform: Shape 3325">
                <a:extLst>
                  <a:ext uri="{FF2B5EF4-FFF2-40B4-BE49-F238E27FC236}">
                    <a16:creationId xmlns:a16="http://schemas.microsoft.com/office/drawing/2014/main" id="{395E4DBB-D680-4033-8666-86A469DF07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2772" y="7900906"/>
                <a:ext cx="17109" cy="17109"/>
              </a:xfrm>
              <a:custGeom>
                <a:avLst/>
                <a:gdLst>
                  <a:gd name="connsiteX0" fmla="*/ 8184 w 17109"/>
                  <a:gd name="connsiteY0" fmla="*/ 17043 h 17109"/>
                  <a:gd name="connsiteX1" fmla="*/ 16810 w 17109"/>
                  <a:gd name="connsiteY1" fmla="*/ 8714 h 17109"/>
                  <a:gd name="connsiteX2" fmla="*/ 16811 w 17109"/>
                  <a:gd name="connsiteY2" fmla="*/ 8564 h 17109"/>
                  <a:gd name="connsiteX3" fmla="*/ 8183 w 17109"/>
                  <a:gd name="connsiteY3" fmla="*/ -64 h 17109"/>
                  <a:gd name="connsiteX4" fmla="*/ -297 w 17109"/>
                  <a:gd name="connsiteY4" fmla="*/ 8414 h 17109"/>
                  <a:gd name="connsiteX5" fmla="*/ -296 w 17109"/>
                  <a:gd name="connsiteY5" fmla="*/ 8564 h 17109"/>
                  <a:gd name="connsiteX6" fmla="*/ 7882 w 17109"/>
                  <a:gd name="connsiteY6" fmla="*/ 17044 h 17109"/>
                  <a:gd name="connsiteX7" fmla="*/ 8183 w 17109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9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2" y="17044"/>
                    </a:cubicBezTo>
                    <a:cubicBezTo>
                      <a:pt x="7982" y="17045"/>
                      <a:pt x="8082" y="17045"/>
                      <a:pt x="8183" y="1704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7" name="Freeform: Shape 3326">
                <a:extLst>
                  <a:ext uri="{FF2B5EF4-FFF2-40B4-BE49-F238E27FC236}">
                    <a16:creationId xmlns:a16="http://schemas.microsoft.com/office/drawing/2014/main" id="{39A23373-D411-47B1-B2AD-3D203AE329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2078" y="7901057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8" name="Freeform: Shape 3327">
                <a:extLst>
                  <a:ext uri="{FF2B5EF4-FFF2-40B4-BE49-F238E27FC236}">
                    <a16:creationId xmlns:a16="http://schemas.microsoft.com/office/drawing/2014/main" id="{4C0021BD-6214-49EF-9180-D1EA48474A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3175" y="7902245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9" name="Freeform: Shape 3328">
                <a:extLst>
                  <a:ext uri="{FF2B5EF4-FFF2-40B4-BE49-F238E27FC236}">
                    <a16:creationId xmlns:a16="http://schemas.microsoft.com/office/drawing/2014/main" id="{FD06CEDD-1D02-48E3-ACDB-FC0229FCC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0838" y="790194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0" name="Freeform: Shape 3329">
                <a:extLst>
                  <a:ext uri="{FF2B5EF4-FFF2-40B4-BE49-F238E27FC236}">
                    <a16:creationId xmlns:a16="http://schemas.microsoft.com/office/drawing/2014/main" id="{E8B113E7-3C25-4276-B158-19B6F3CB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1035" y="7903286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1" name="Freeform: Shape 3330">
                <a:extLst>
                  <a:ext uri="{FF2B5EF4-FFF2-40B4-BE49-F238E27FC236}">
                    <a16:creationId xmlns:a16="http://schemas.microsoft.com/office/drawing/2014/main" id="{E3D5BEEF-5EAB-4516-9578-DCA24DB02C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0786" y="7903883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2" name="Freeform: Shape 3331">
                <a:extLst>
                  <a:ext uri="{FF2B5EF4-FFF2-40B4-BE49-F238E27FC236}">
                    <a16:creationId xmlns:a16="http://schemas.microsoft.com/office/drawing/2014/main" id="{37C606E1-ABB9-491A-824D-49CD3E2397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0389" y="7905340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1 h 9103"/>
                  <a:gd name="connsiteX2" fmla="*/ 3822 w 9966"/>
                  <a:gd name="connsiteY2" fmla="*/ 11 h 9103"/>
                  <a:gd name="connsiteX3" fmla="*/ -298 w 9966"/>
                  <a:gd name="connsiteY3" fmla="*/ 4131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5"/>
                      <a:pt x="9669" y="4131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1"/>
                    </a:cubicBezTo>
                    <a:cubicBezTo>
                      <a:pt x="-298" y="6842"/>
                      <a:pt x="1900" y="9039"/>
                      <a:pt x="4612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3" name="Freeform: Shape 3332">
                <a:extLst>
                  <a:ext uri="{FF2B5EF4-FFF2-40B4-BE49-F238E27FC236}">
                    <a16:creationId xmlns:a16="http://schemas.microsoft.com/office/drawing/2014/main" id="{61E8F76D-8487-4AC6-A2D1-0911D06018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0363" y="7904748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4" name="Freeform: Shape 3333">
                <a:extLst>
                  <a:ext uri="{FF2B5EF4-FFF2-40B4-BE49-F238E27FC236}">
                    <a16:creationId xmlns:a16="http://schemas.microsoft.com/office/drawing/2014/main" id="{FE5D8798-EFE1-4DF3-932B-1316AD6E1B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10337" y="7906559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5" name="Freeform: Shape 3334">
                <a:extLst>
                  <a:ext uri="{FF2B5EF4-FFF2-40B4-BE49-F238E27FC236}">
                    <a16:creationId xmlns:a16="http://schemas.microsoft.com/office/drawing/2014/main" id="{343D31B8-A62F-452D-9B9F-7B14CBEAF0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30378" y="7907451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6" name="Freeform: Shape 3335">
                <a:extLst>
                  <a:ext uri="{FF2B5EF4-FFF2-40B4-BE49-F238E27FC236}">
                    <a16:creationId xmlns:a16="http://schemas.microsoft.com/office/drawing/2014/main" id="{14F0A863-ED3D-44E2-A91F-34C9837BD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51326" y="7909386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7" name="Freeform: Shape 3336">
                <a:extLst>
                  <a:ext uri="{FF2B5EF4-FFF2-40B4-BE49-F238E27FC236}">
                    <a16:creationId xmlns:a16="http://schemas.microsoft.com/office/drawing/2014/main" id="{DC5859F8-29A3-43C0-AF02-9BC9136683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8130" y="8028839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8" name="Freeform: Shape 3337">
                <a:extLst>
                  <a:ext uri="{FF2B5EF4-FFF2-40B4-BE49-F238E27FC236}">
                    <a16:creationId xmlns:a16="http://schemas.microsoft.com/office/drawing/2014/main" id="{03CC9D39-BB98-44C8-90C8-C97C35EC61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5798" y="8027203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9" name="Freeform: Shape 3338">
                <a:extLst>
                  <a:ext uri="{FF2B5EF4-FFF2-40B4-BE49-F238E27FC236}">
                    <a16:creationId xmlns:a16="http://schemas.microsoft.com/office/drawing/2014/main" id="{4CA2DE62-1736-40EE-B3E8-890438BEC0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3913" y="8026162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0" name="Freeform: Shape 3339">
                <a:extLst>
                  <a:ext uri="{FF2B5EF4-FFF2-40B4-BE49-F238E27FC236}">
                    <a16:creationId xmlns:a16="http://schemas.microsoft.com/office/drawing/2014/main" id="{863DC73D-BC32-4E27-B303-00C34804B0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2176" y="8025566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1" name="Freeform: Shape 3340">
                <a:extLst>
                  <a:ext uri="{FF2B5EF4-FFF2-40B4-BE49-F238E27FC236}">
                    <a16:creationId xmlns:a16="http://schemas.microsoft.com/office/drawing/2014/main" id="{2D75A647-7972-444B-80B9-F55AE8186E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0217" y="8023755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2" name="Freeform: Shape 3341">
                <a:extLst>
                  <a:ext uri="{FF2B5EF4-FFF2-40B4-BE49-F238E27FC236}">
                    <a16:creationId xmlns:a16="http://schemas.microsoft.com/office/drawing/2014/main" id="{3C755177-099B-4529-80F4-334FB9C20E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8555" y="802393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3" name="Freeform: Shape 3342">
                <a:extLst>
                  <a:ext uri="{FF2B5EF4-FFF2-40B4-BE49-F238E27FC236}">
                    <a16:creationId xmlns:a16="http://schemas.microsoft.com/office/drawing/2014/main" id="{BAFF75AD-66D6-4EA8-85ED-91EB280DA0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6965" y="8023039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4" name="Freeform: Shape 3343">
                <a:extLst>
                  <a:ext uri="{FF2B5EF4-FFF2-40B4-BE49-F238E27FC236}">
                    <a16:creationId xmlns:a16="http://schemas.microsoft.com/office/drawing/2014/main" id="{45E5C049-1682-446F-BDBF-27892C85FE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5231" y="8022592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5" name="Freeform: Shape 3344">
                <a:extLst>
                  <a:ext uri="{FF2B5EF4-FFF2-40B4-BE49-F238E27FC236}">
                    <a16:creationId xmlns:a16="http://schemas.microsoft.com/office/drawing/2014/main" id="{5B9E1093-68D4-4C16-8068-CD70083740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3940" y="8022293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6" name="Freeform: Shape 3345">
                <a:extLst>
                  <a:ext uri="{FF2B5EF4-FFF2-40B4-BE49-F238E27FC236}">
                    <a16:creationId xmlns:a16="http://schemas.microsoft.com/office/drawing/2014/main" id="{9759CCFC-FFB3-4BD5-97F3-924657A11A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2278" y="8020532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7" name="Freeform: Shape 3346">
                <a:extLst>
                  <a:ext uri="{FF2B5EF4-FFF2-40B4-BE49-F238E27FC236}">
                    <a16:creationId xmlns:a16="http://schemas.microsoft.com/office/drawing/2014/main" id="{50794D66-F224-40E6-B0DC-E0E566B69A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0765" y="802095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8" name="Freeform: Shape 3347">
                <a:extLst>
                  <a:ext uri="{FF2B5EF4-FFF2-40B4-BE49-F238E27FC236}">
                    <a16:creationId xmlns:a16="http://schemas.microsoft.com/office/drawing/2014/main" id="{FA17F3EA-6EBA-4936-BE5A-1FA4B5C432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1117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9" name="Freeform: Shape 3348">
                <a:extLst>
                  <a:ext uri="{FF2B5EF4-FFF2-40B4-BE49-F238E27FC236}">
                    <a16:creationId xmlns:a16="http://schemas.microsoft.com/office/drawing/2014/main" id="{3157FC1A-4B25-46B6-A9A7-5BB148ECB6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0124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0" name="Freeform: Shape 3349">
                <a:extLst>
                  <a:ext uri="{FF2B5EF4-FFF2-40B4-BE49-F238E27FC236}">
                    <a16:creationId xmlns:a16="http://schemas.microsoft.com/office/drawing/2014/main" id="{1997E986-4974-4026-A708-E7D38B771E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9131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1" name="Freeform: Shape 3350">
                <a:extLst>
                  <a:ext uri="{FF2B5EF4-FFF2-40B4-BE49-F238E27FC236}">
                    <a16:creationId xmlns:a16="http://schemas.microsoft.com/office/drawing/2014/main" id="{120E2EDF-AF09-43D9-82F3-727CEEC236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8139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2" name="Freeform: Shape 3351">
                <a:extLst>
                  <a:ext uri="{FF2B5EF4-FFF2-40B4-BE49-F238E27FC236}">
                    <a16:creationId xmlns:a16="http://schemas.microsoft.com/office/drawing/2014/main" id="{DC3C9C93-B247-42F8-B42B-F8D5FD65C4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7146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3" name="Freeform: Shape 3352">
                <a:extLst>
                  <a:ext uri="{FF2B5EF4-FFF2-40B4-BE49-F238E27FC236}">
                    <a16:creationId xmlns:a16="http://schemas.microsoft.com/office/drawing/2014/main" id="{737A9F08-9331-4BB9-886D-9BCC595C8B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4808" y="802095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4" name="Freeform: Shape 3353">
                <a:extLst>
                  <a:ext uri="{FF2B5EF4-FFF2-40B4-BE49-F238E27FC236}">
                    <a16:creationId xmlns:a16="http://schemas.microsoft.com/office/drawing/2014/main" id="{2C522F56-3883-482C-BD06-05425BB211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337" y="8020532"/>
                <a:ext cx="13984" cy="14854"/>
              </a:xfrm>
              <a:custGeom>
                <a:avLst/>
                <a:gdLst>
                  <a:gd name="connsiteX0" fmla="*/ 6619 w 13984"/>
                  <a:gd name="connsiteY0" fmla="*/ 14789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9"/>
                    </a:moveTo>
                    <a:cubicBezTo>
                      <a:pt x="10397" y="14871"/>
                      <a:pt x="13527" y="11875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6"/>
                      <a:pt x="11531" y="573"/>
                      <a:pt x="7711" y="11"/>
                    </a:cubicBezTo>
                    <a:cubicBezTo>
                      <a:pt x="3890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5" name="Freeform: Shape 3354">
                <a:extLst>
                  <a:ext uri="{FF2B5EF4-FFF2-40B4-BE49-F238E27FC236}">
                    <a16:creationId xmlns:a16="http://schemas.microsoft.com/office/drawing/2014/main" id="{E693108F-E254-4FDA-ABEC-95A47260D8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3714" y="8021700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3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5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3" y="-62"/>
                    </a:cubicBezTo>
                    <a:cubicBezTo>
                      <a:pt x="2847" y="-144"/>
                      <a:pt x="-216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7" y="13244"/>
                      <a:pt x="6249" y="13323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6" name="Freeform: Shape 3355">
                <a:extLst>
                  <a:ext uri="{FF2B5EF4-FFF2-40B4-BE49-F238E27FC236}">
                    <a16:creationId xmlns:a16="http://schemas.microsoft.com/office/drawing/2014/main" id="{5194E302-BA84-47F7-B725-A080046AFC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3317" y="8022592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7" name="Freeform: Shape 3356">
                <a:extLst>
                  <a:ext uri="{FF2B5EF4-FFF2-40B4-BE49-F238E27FC236}">
                    <a16:creationId xmlns:a16="http://schemas.microsoft.com/office/drawing/2014/main" id="{F121FBD4-76BF-48B4-B0C2-05B0B0BF53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3067" y="8023039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8" name="Freeform: Shape 3357">
                <a:extLst>
                  <a:ext uri="{FF2B5EF4-FFF2-40B4-BE49-F238E27FC236}">
                    <a16:creationId xmlns:a16="http://schemas.microsoft.com/office/drawing/2014/main" id="{1F425BE3-F80F-4F5F-9673-688A4CD24C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2671" y="802393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9" name="Freeform: Shape 3358">
                <a:extLst>
                  <a:ext uri="{FF2B5EF4-FFF2-40B4-BE49-F238E27FC236}">
                    <a16:creationId xmlns:a16="http://schemas.microsoft.com/office/drawing/2014/main" id="{5F2B3286-76C9-4966-AD88-A53E76DB4D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2349" y="8023755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0" name="Freeform: Shape 3359">
                <a:extLst>
                  <a:ext uri="{FF2B5EF4-FFF2-40B4-BE49-F238E27FC236}">
                    <a16:creationId xmlns:a16="http://schemas.microsoft.com/office/drawing/2014/main" id="{B0C739B7-5A16-4D4F-8EFA-C14549EA5E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2025" y="8025864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1" name="Freeform: Shape 3360">
                <a:extLst>
                  <a:ext uri="{FF2B5EF4-FFF2-40B4-BE49-F238E27FC236}">
                    <a16:creationId xmlns:a16="http://schemas.microsoft.com/office/drawing/2014/main" id="{F2534DA8-C90F-4C9E-9A7F-5291F2EDB1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2073" y="8026162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2" name="Freeform: Shape 3361">
                <a:extLst>
                  <a:ext uri="{FF2B5EF4-FFF2-40B4-BE49-F238E27FC236}">
                    <a16:creationId xmlns:a16="http://schemas.microsoft.com/office/drawing/2014/main" id="{4C161E32-3E7A-44F7-A8D5-8CD4484CE8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11973" y="8027203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3" name="Freeform: Shape 3362">
                <a:extLst>
                  <a:ext uri="{FF2B5EF4-FFF2-40B4-BE49-F238E27FC236}">
                    <a16:creationId xmlns:a16="http://schemas.microsoft.com/office/drawing/2014/main" id="{EDACF433-11CD-4994-9CEC-F009D72192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32319" y="8028839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4" name="Freeform: Shape 3363">
                <a:extLst>
                  <a:ext uri="{FF2B5EF4-FFF2-40B4-BE49-F238E27FC236}">
                    <a16:creationId xmlns:a16="http://schemas.microsoft.com/office/drawing/2014/main" id="{84185002-8FE4-4F9D-B57A-39A5C0BFED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6144" y="8147400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5" name="Freeform: Shape 3364">
                <a:extLst>
                  <a:ext uri="{FF2B5EF4-FFF2-40B4-BE49-F238E27FC236}">
                    <a16:creationId xmlns:a16="http://schemas.microsoft.com/office/drawing/2014/main" id="{9CBEDF0A-8D5E-4ABB-8298-75CD5078B1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3516" y="8145913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6" name="Freeform: Shape 3365">
                <a:extLst>
                  <a:ext uri="{FF2B5EF4-FFF2-40B4-BE49-F238E27FC236}">
                    <a16:creationId xmlns:a16="http://schemas.microsoft.com/office/drawing/2014/main" id="{7789B5D8-AC4A-4348-9D46-EC2790CFE7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1928" y="8145169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7" name="Freeform: Shape 3366">
                <a:extLst>
                  <a:ext uri="{FF2B5EF4-FFF2-40B4-BE49-F238E27FC236}">
                    <a16:creationId xmlns:a16="http://schemas.microsoft.com/office/drawing/2014/main" id="{FA00BF1D-4B1F-458E-A025-14C341391D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30191" y="8144573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8" name="Freeform: Shape 3367">
                <a:extLst>
                  <a:ext uri="{FF2B5EF4-FFF2-40B4-BE49-F238E27FC236}">
                    <a16:creationId xmlns:a16="http://schemas.microsoft.com/office/drawing/2014/main" id="{24801302-FE84-40D1-B02F-A8B176DAAA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8601" y="8143982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9" name="Freeform: Shape 3368">
                <a:extLst>
                  <a:ext uri="{FF2B5EF4-FFF2-40B4-BE49-F238E27FC236}">
                    <a16:creationId xmlns:a16="http://schemas.microsoft.com/office/drawing/2014/main" id="{1C75D700-F814-4782-9137-2C360A0043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6867" y="8142788"/>
                <a:ext cx="8628" cy="8628"/>
              </a:xfrm>
              <a:custGeom>
                <a:avLst/>
                <a:gdLst>
                  <a:gd name="connsiteX0" fmla="*/ 4016 w 8628"/>
                  <a:gd name="connsiteY0" fmla="*/ 8564 h 8628"/>
                  <a:gd name="connsiteX1" fmla="*/ 8331 w 8628"/>
                  <a:gd name="connsiteY1" fmla="*/ 4250 h 8628"/>
                  <a:gd name="connsiteX2" fmla="*/ 4016 w 8628"/>
                  <a:gd name="connsiteY2" fmla="*/ -64 h 8628"/>
                  <a:gd name="connsiteX3" fmla="*/ -298 w 8628"/>
                  <a:gd name="connsiteY3" fmla="*/ 4250 h 8628"/>
                  <a:gd name="connsiteX4" fmla="*/ 4016 w 8628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8">
                    <a:moveTo>
                      <a:pt x="4016" y="8564"/>
                    </a:moveTo>
                    <a:cubicBezTo>
                      <a:pt x="6399" y="8564"/>
                      <a:pt x="8331" y="6633"/>
                      <a:pt x="8331" y="4250"/>
                    </a:cubicBezTo>
                    <a:cubicBezTo>
                      <a:pt x="8331" y="1868"/>
                      <a:pt x="6399" y="-64"/>
                      <a:pt x="4016" y="-64"/>
                    </a:cubicBezTo>
                    <a:cubicBezTo>
                      <a:pt x="1634" y="-64"/>
                      <a:pt x="-298" y="1868"/>
                      <a:pt x="-298" y="4250"/>
                    </a:cubicBezTo>
                    <a:cubicBezTo>
                      <a:pt x="-298" y="6633"/>
                      <a:pt x="1634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0" name="Freeform: Shape 3369">
                <a:extLst>
                  <a:ext uri="{FF2B5EF4-FFF2-40B4-BE49-F238E27FC236}">
                    <a16:creationId xmlns:a16="http://schemas.microsoft.com/office/drawing/2014/main" id="{D73ADEEE-BD52-4026-AB98-5D9B361EC8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5577" y="8142937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1" name="Freeform: Shape 3370">
                <a:extLst>
                  <a:ext uri="{FF2B5EF4-FFF2-40B4-BE49-F238E27FC236}">
                    <a16:creationId xmlns:a16="http://schemas.microsoft.com/office/drawing/2014/main" id="{D33F9DF9-ABF1-4963-B0D9-3F91374E96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4286" y="8143355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1 h 9103"/>
                  <a:gd name="connsiteX2" fmla="*/ 3822 w 9967"/>
                  <a:gd name="connsiteY2" fmla="*/ 11 h 9103"/>
                  <a:gd name="connsiteX3" fmla="*/ -298 w 9967"/>
                  <a:gd name="connsiteY3" fmla="*/ 4131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5"/>
                      <a:pt x="9669" y="4131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1"/>
                    </a:cubicBezTo>
                    <a:cubicBezTo>
                      <a:pt x="-298" y="6842"/>
                      <a:pt x="1900" y="9039"/>
                      <a:pt x="4611" y="903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2" name="Freeform: Shape 3371">
                <a:extLst>
                  <a:ext uri="{FF2B5EF4-FFF2-40B4-BE49-F238E27FC236}">
                    <a16:creationId xmlns:a16="http://schemas.microsoft.com/office/drawing/2014/main" id="{F31354AD-9B91-4A78-9287-A489D920CB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2994" y="8142047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3" name="Freeform: Shape 3372">
                <a:extLst>
                  <a:ext uri="{FF2B5EF4-FFF2-40B4-BE49-F238E27FC236}">
                    <a16:creationId xmlns:a16="http://schemas.microsoft.com/office/drawing/2014/main" id="{9FAAA433-7D90-4E83-ADB4-9EC719B48A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1706" y="814189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4" name="Freeform: Shape 3373">
                <a:extLst>
                  <a:ext uri="{FF2B5EF4-FFF2-40B4-BE49-F238E27FC236}">
                    <a16:creationId xmlns:a16="http://schemas.microsoft.com/office/drawing/2014/main" id="{3412E3A5-C07D-4CAB-BCDF-3A140B293D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0267" y="8141599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5" name="Freeform: Shape 3374">
                <a:extLst>
                  <a:ext uri="{FF2B5EF4-FFF2-40B4-BE49-F238E27FC236}">
                    <a16:creationId xmlns:a16="http://schemas.microsoft.com/office/drawing/2014/main" id="{C5E97954-0362-41FD-9C96-48825B0D89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9274" y="8141599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6" name="Freeform: Shape 3375">
                <a:extLst>
                  <a:ext uri="{FF2B5EF4-FFF2-40B4-BE49-F238E27FC236}">
                    <a16:creationId xmlns:a16="http://schemas.microsoft.com/office/drawing/2014/main" id="{145712AB-4853-4243-AFA2-09CEA2D78F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8282" y="8141599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7" name="Freeform: Shape 3376">
                <a:extLst>
                  <a:ext uri="{FF2B5EF4-FFF2-40B4-BE49-F238E27FC236}">
                    <a16:creationId xmlns:a16="http://schemas.microsoft.com/office/drawing/2014/main" id="{60621BF6-1D97-4672-B7B3-88D335A837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7735" y="814189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8" name="Freeform: Shape 3377">
                <a:extLst>
                  <a:ext uri="{FF2B5EF4-FFF2-40B4-BE49-F238E27FC236}">
                    <a16:creationId xmlns:a16="http://schemas.microsoft.com/office/drawing/2014/main" id="{1C12F5CE-00F4-437C-A162-A845FCA080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6742" y="814189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9" name="Freeform: Shape 3378">
                <a:extLst>
                  <a:ext uri="{FF2B5EF4-FFF2-40B4-BE49-F238E27FC236}">
                    <a16:creationId xmlns:a16="http://schemas.microsoft.com/office/drawing/2014/main" id="{6BDEC68B-32AD-48BD-B75D-DCE9B77740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6045" y="8142047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0" name="Freeform: Shape 3379">
                <a:extLst>
                  <a:ext uri="{FF2B5EF4-FFF2-40B4-BE49-F238E27FC236}">
                    <a16:creationId xmlns:a16="http://schemas.microsoft.com/office/drawing/2014/main" id="{A71CD115-2E2E-4050-8DE1-022E5CF495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5649" y="8142937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1" name="Freeform: Shape 3380">
                <a:extLst>
                  <a:ext uri="{FF2B5EF4-FFF2-40B4-BE49-F238E27FC236}">
                    <a16:creationId xmlns:a16="http://schemas.microsoft.com/office/drawing/2014/main" id="{10AADCD3-53A5-4C90-968F-F1BB3C2E00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4955" y="8142788"/>
                <a:ext cx="8627" cy="8628"/>
              </a:xfrm>
              <a:custGeom>
                <a:avLst/>
                <a:gdLst>
                  <a:gd name="connsiteX0" fmla="*/ 4016 w 8627"/>
                  <a:gd name="connsiteY0" fmla="*/ 8564 h 8628"/>
                  <a:gd name="connsiteX1" fmla="*/ 8330 w 8627"/>
                  <a:gd name="connsiteY1" fmla="*/ 4250 h 8628"/>
                  <a:gd name="connsiteX2" fmla="*/ 4016 w 8627"/>
                  <a:gd name="connsiteY2" fmla="*/ -64 h 8628"/>
                  <a:gd name="connsiteX3" fmla="*/ -298 w 8627"/>
                  <a:gd name="connsiteY3" fmla="*/ 4250 h 8628"/>
                  <a:gd name="connsiteX4" fmla="*/ 4016 w 8627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8">
                    <a:moveTo>
                      <a:pt x="4016" y="8564"/>
                    </a:moveTo>
                    <a:cubicBezTo>
                      <a:pt x="6398" y="8564"/>
                      <a:pt x="8330" y="6633"/>
                      <a:pt x="8330" y="4250"/>
                    </a:cubicBezTo>
                    <a:cubicBezTo>
                      <a:pt x="8330" y="1868"/>
                      <a:pt x="6398" y="-64"/>
                      <a:pt x="4016" y="-64"/>
                    </a:cubicBezTo>
                    <a:cubicBezTo>
                      <a:pt x="1633" y="-64"/>
                      <a:pt x="-298" y="1868"/>
                      <a:pt x="-298" y="4250"/>
                    </a:cubicBezTo>
                    <a:cubicBezTo>
                      <a:pt x="-298" y="6633"/>
                      <a:pt x="1633" y="8564"/>
                      <a:pt x="4016" y="856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2" name="Freeform: Shape 3381">
                <a:extLst>
                  <a:ext uri="{FF2B5EF4-FFF2-40B4-BE49-F238E27FC236}">
                    <a16:creationId xmlns:a16="http://schemas.microsoft.com/office/drawing/2014/main" id="{80D02323-CD4E-4ABE-A7DC-7121538A5B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4703" y="8143982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3" name="Freeform: Shape 3382">
                <a:extLst>
                  <a:ext uri="{FF2B5EF4-FFF2-40B4-BE49-F238E27FC236}">
                    <a16:creationId xmlns:a16="http://schemas.microsoft.com/office/drawing/2014/main" id="{2B56B017-C9BD-49E1-B613-A4ECF07532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4307" y="8144573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4" name="Freeform: Shape 3383">
                <a:extLst>
                  <a:ext uri="{FF2B5EF4-FFF2-40B4-BE49-F238E27FC236}">
                    <a16:creationId xmlns:a16="http://schemas.microsoft.com/office/drawing/2014/main" id="{40EF0CB7-91BF-40A5-85EA-DF7DB2C0C7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4058" y="8145169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5" name="Freeform: Shape 3384">
                <a:extLst>
                  <a:ext uri="{FF2B5EF4-FFF2-40B4-BE49-F238E27FC236}">
                    <a16:creationId xmlns:a16="http://schemas.microsoft.com/office/drawing/2014/main" id="{D1F6182E-536F-4002-867D-44274775DF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3661" y="8145913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6" name="Freeform: Shape 3385">
                <a:extLst>
                  <a:ext uri="{FF2B5EF4-FFF2-40B4-BE49-F238E27FC236}">
                    <a16:creationId xmlns:a16="http://schemas.microsoft.com/office/drawing/2014/main" id="{E2DEEE8A-B577-4ACF-B6EF-6EBE3734AE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4305" y="8147400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7" name="Freeform: Shape 3386">
                <a:extLst>
                  <a:ext uri="{FF2B5EF4-FFF2-40B4-BE49-F238E27FC236}">
                    <a16:creationId xmlns:a16="http://schemas.microsoft.com/office/drawing/2014/main" id="{6B6A69D7-6FA0-45D0-8571-97A7C5F2B5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4159" y="8266408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8" name="Freeform: Shape 3387">
                <a:extLst>
                  <a:ext uri="{FF2B5EF4-FFF2-40B4-BE49-F238E27FC236}">
                    <a16:creationId xmlns:a16="http://schemas.microsoft.com/office/drawing/2014/main" id="{D3B7E050-824C-4A52-A395-06B86C180F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31827" y="8265217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9" name="Freeform: Shape 3388">
                <a:extLst>
                  <a:ext uri="{FF2B5EF4-FFF2-40B4-BE49-F238E27FC236}">
                    <a16:creationId xmlns:a16="http://schemas.microsoft.com/office/drawing/2014/main" id="{D1C3BB29-8020-4DD3-9A1E-089BCB7BD3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50234" y="8264473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0" name="Freeform: Shape 3389">
                <a:extLst>
                  <a:ext uri="{FF2B5EF4-FFF2-40B4-BE49-F238E27FC236}">
                    <a16:creationId xmlns:a16="http://schemas.microsoft.com/office/drawing/2014/main" id="{EE524309-5EE5-4D86-9992-31652A4E1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8950" y="8264176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1" name="Freeform: Shape 3390">
                <a:extLst>
                  <a:ext uri="{FF2B5EF4-FFF2-40B4-BE49-F238E27FC236}">
                    <a16:creationId xmlns:a16="http://schemas.microsoft.com/office/drawing/2014/main" id="{D29A9B93-CE8D-4665-8906-A8CF4DCB1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7213" y="8263581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2" name="Freeform: Shape 3391">
                <a:extLst>
                  <a:ext uri="{FF2B5EF4-FFF2-40B4-BE49-F238E27FC236}">
                    <a16:creationId xmlns:a16="http://schemas.microsoft.com/office/drawing/2014/main" id="{82A5B96B-B83A-4433-A838-B668E1336A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5923" y="8263878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3" name="Freeform: Shape 3392">
                <a:extLst>
                  <a:ext uri="{FF2B5EF4-FFF2-40B4-BE49-F238E27FC236}">
                    <a16:creationId xmlns:a16="http://schemas.microsoft.com/office/drawing/2014/main" id="{55FCCEB3-778E-47C2-9334-8CCAA9270A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4630" y="8262989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4" name="Freeform: Shape 3393">
                <a:extLst>
                  <a:ext uri="{FF2B5EF4-FFF2-40B4-BE49-F238E27FC236}">
                    <a16:creationId xmlns:a16="http://schemas.microsoft.com/office/drawing/2014/main" id="{2491F829-A665-4A43-970F-885AFA7AC5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3268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5" name="Freeform: Shape 3394">
                <a:extLst>
                  <a:ext uri="{FF2B5EF4-FFF2-40B4-BE49-F238E27FC236}">
                    <a16:creationId xmlns:a16="http://schemas.microsoft.com/office/drawing/2014/main" id="{108DFB7A-61A2-437C-8829-45DD5A6713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2275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6" name="Freeform: Shape 3395">
                <a:extLst>
                  <a:ext uri="{FF2B5EF4-FFF2-40B4-BE49-F238E27FC236}">
                    <a16:creationId xmlns:a16="http://schemas.microsoft.com/office/drawing/2014/main" id="{0C772642-35AF-4940-9CE7-85DBA20923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1282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7" name="Freeform: Shape 3396">
                <a:extLst>
                  <a:ext uri="{FF2B5EF4-FFF2-40B4-BE49-F238E27FC236}">
                    <a16:creationId xmlns:a16="http://schemas.microsoft.com/office/drawing/2014/main" id="{C31BF297-BBF9-4D83-A6FC-1746D5CACE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0290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8" name="Freeform: Shape 3397">
                <a:extLst>
                  <a:ext uri="{FF2B5EF4-FFF2-40B4-BE49-F238E27FC236}">
                    <a16:creationId xmlns:a16="http://schemas.microsoft.com/office/drawing/2014/main" id="{23F7BBB4-D9C4-4795-A802-8698A7A23A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9297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9" name="Freeform: Shape 3398">
                <a:extLst>
                  <a:ext uri="{FF2B5EF4-FFF2-40B4-BE49-F238E27FC236}">
                    <a16:creationId xmlns:a16="http://schemas.microsoft.com/office/drawing/2014/main" id="{3816369A-924F-4762-909E-134EB92C59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8674" y="8262989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0" name="Freeform: Shape 3399">
                <a:extLst>
                  <a:ext uri="{FF2B5EF4-FFF2-40B4-BE49-F238E27FC236}">
                    <a16:creationId xmlns:a16="http://schemas.microsoft.com/office/drawing/2014/main" id="{8C1E9FF6-BDAA-4C70-842F-00780CEC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7981" y="8263878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1" name="Freeform: Shape 3400">
                <a:extLst>
                  <a:ext uri="{FF2B5EF4-FFF2-40B4-BE49-F238E27FC236}">
                    <a16:creationId xmlns:a16="http://schemas.microsoft.com/office/drawing/2014/main" id="{0EEA7F7A-85C0-46A8-A426-C434A2285F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7286" y="8263581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2" name="Freeform: Shape 3401">
                <a:extLst>
                  <a:ext uri="{FF2B5EF4-FFF2-40B4-BE49-F238E27FC236}">
                    <a16:creationId xmlns:a16="http://schemas.microsoft.com/office/drawing/2014/main" id="{C0CF6371-D701-4CF1-95B6-F8D8D8489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6591" y="8263879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4"/>
                      <a:pt x="3859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3"/>
                      <a:pt x="901" y="5291"/>
                      <a:pt x="2380" y="5291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3" name="Freeform: Shape 3402">
                <a:extLst>
                  <a:ext uri="{FF2B5EF4-FFF2-40B4-BE49-F238E27FC236}">
                    <a16:creationId xmlns:a16="http://schemas.microsoft.com/office/drawing/2014/main" id="{4FACFC89-C231-4D69-9263-F9CFFBC0EC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6335" y="8264473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4" name="Freeform: Shape 3403">
                <a:extLst>
                  <a:ext uri="{FF2B5EF4-FFF2-40B4-BE49-F238E27FC236}">
                    <a16:creationId xmlns:a16="http://schemas.microsoft.com/office/drawing/2014/main" id="{C0CAB6D9-0B20-4207-A4B9-6B5BC0DB92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5944" y="8265217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5" name="Freeform: Shape 3404">
                <a:extLst>
                  <a:ext uri="{FF2B5EF4-FFF2-40B4-BE49-F238E27FC236}">
                    <a16:creationId xmlns:a16="http://schemas.microsoft.com/office/drawing/2014/main" id="{A982EAA0-B445-40EB-B51C-44E32E434F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6290" y="8266408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6" name="Freeform: Shape 3405">
                <a:extLst>
                  <a:ext uri="{FF2B5EF4-FFF2-40B4-BE49-F238E27FC236}">
                    <a16:creationId xmlns:a16="http://schemas.microsoft.com/office/drawing/2014/main" id="{F312D761-D6B8-42B1-B738-D11CBAAEFC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5297" y="826685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7" name="Freeform: Shape 3406">
                <a:extLst>
                  <a:ext uri="{FF2B5EF4-FFF2-40B4-BE49-F238E27FC236}">
                    <a16:creationId xmlns:a16="http://schemas.microsoft.com/office/drawing/2014/main" id="{318DE998-5224-4A70-AD5E-9133FA820A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52174" y="838586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8" name="Freeform: Shape 3407">
                <a:extLst>
                  <a:ext uri="{FF2B5EF4-FFF2-40B4-BE49-F238E27FC236}">
                    <a16:creationId xmlns:a16="http://schemas.microsoft.com/office/drawing/2014/main" id="{7C085043-98BA-4B8E-B776-2ABEC1DDDA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71181" y="8385415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9" name="Freeform: Shape 3408">
                <a:extLst>
                  <a:ext uri="{FF2B5EF4-FFF2-40B4-BE49-F238E27FC236}">
                    <a16:creationId xmlns:a16="http://schemas.microsoft.com/office/drawing/2014/main" id="{691174F5-3AEE-4B28-9F37-6719EA1EE8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9296" y="8384522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0" name="Freeform: Shape 3409">
                <a:extLst>
                  <a:ext uri="{FF2B5EF4-FFF2-40B4-BE49-F238E27FC236}">
                    <a16:creationId xmlns:a16="http://schemas.microsoft.com/office/drawing/2014/main" id="{ABF0BCDF-2405-4A2D-AFFE-6840D0396E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7559" y="8383928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1" name="Freeform: Shape 3410">
                <a:extLst>
                  <a:ext uri="{FF2B5EF4-FFF2-40B4-BE49-F238E27FC236}">
                    <a16:creationId xmlns:a16="http://schemas.microsoft.com/office/drawing/2014/main" id="{4DF87628-84C1-4DCA-A496-9ED345297D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6263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2" name="Freeform: Shape 3411">
                <a:extLst>
                  <a:ext uri="{FF2B5EF4-FFF2-40B4-BE49-F238E27FC236}">
                    <a16:creationId xmlns:a16="http://schemas.microsoft.com/office/drawing/2014/main" id="{6FB4145A-C5D8-4334-A1FD-E84BD9E55B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5271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3" name="Freeform: Shape 3412">
                <a:extLst>
                  <a:ext uri="{FF2B5EF4-FFF2-40B4-BE49-F238E27FC236}">
                    <a16:creationId xmlns:a16="http://schemas.microsoft.com/office/drawing/2014/main" id="{B68E4B22-387C-47DE-B520-A52C0A0AE6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4278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4" name="Freeform: Shape 3413">
                <a:extLst>
                  <a:ext uri="{FF2B5EF4-FFF2-40B4-BE49-F238E27FC236}">
                    <a16:creationId xmlns:a16="http://schemas.microsoft.com/office/drawing/2014/main" id="{DE4C718E-D41D-4985-8FA6-CB46186AB8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2993" y="8383184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5" name="Freeform: Shape 3414">
                <a:extLst>
                  <a:ext uri="{FF2B5EF4-FFF2-40B4-BE49-F238E27FC236}">
                    <a16:creationId xmlns:a16="http://schemas.microsoft.com/office/drawing/2014/main" id="{96FCF61E-6FE0-42DE-B4B8-A997881A63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2000" y="8383184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6" name="Freeform: Shape 3415">
                <a:extLst>
                  <a:ext uri="{FF2B5EF4-FFF2-40B4-BE49-F238E27FC236}">
                    <a16:creationId xmlns:a16="http://schemas.microsoft.com/office/drawing/2014/main" id="{7313C3DE-575B-4572-9F94-9E40E42AB5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21300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7" name="Freeform: Shape 3416">
                <a:extLst>
                  <a:ext uri="{FF2B5EF4-FFF2-40B4-BE49-F238E27FC236}">
                    <a16:creationId xmlns:a16="http://schemas.microsoft.com/office/drawing/2014/main" id="{3D40C121-B1C4-4D2B-B28C-FFA0D48EE4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40307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8" name="Freeform: Shape 3417">
                <a:extLst>
                  <a:ext uri="{FF2B5EF4-FFF2-40B4-BE49-F238E27FC236}">
                    <a16:creationId xmlns:a16="http://schemas.microsoft.com/office/drawing/2014/main" id="{EF6EF9FE-ADC2-4D54-AC15-AD2A0F1E2F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9618" y="8383928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9" name="Freeform: Shape 3418">
                <a:extLst>
                  <a:ext uri="{FF2B5EF4-FFF2-40B4-BE49-F238E27FC236}">
                    <a16:creationId xmlns:a16="http://schemas.microsoft.com/office/drawing/2014/main" id="{87C6BDBD-19E3-468B-8AE7-C7133B692D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8922" y="8384225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0" name="Freeform: Shape 3419">
                <a:extLst>
                  <a:ext uri="{FF2B5EF4-FFF2-40B4-BE49-F238E27FC236}">
                    <a16:creationId xmlns:a16="http://schemas.microsoft.com/office/drawing/2014/main" id="{F27F1775-7363-4C13-A911-9B45D3E5FA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9268" y="8385415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1" name="Freeform: Shape 3420">
                <a:extLst>
                  <a:ext uri="{FF2B5EF4-FFF2-40B4-BE49-F238E27FC236}">
                    <a16:creationId xmlns:a16="http://schemas.microsoft.com/office/drawing/2014/main" id="{59DDCC84-04EE-4F05-AF21-F901C57F89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8275" y="838586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2" name="Freeform: Shape 3421">
                <a:extLst>
                  <a:ext uri="{FF2B5EF4-FFF2-40B4-BE49-F238E27FC236}">
                    <a16:creationId xmlns:a16="http://schemas.microsoft.com/office/drawing/2014/main" id="{D85178DC-B3EC-4B2D-9E52-77F6C26EBD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8203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3" name="Freeform: Shape 3422">
                <a:extLst>
                  <a:ext uri="{FF2B5EF4-FFF2-40B4-BE49-F238E27FC236}">
                    <a16:creationId xmlns:a16="http://schemas.microsoft.com/office/drawing/2014/main" id="{4C60FA4E-39B0-4C6F-9045-5D5DA6EA81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7210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4" name="Freeform: Shape 3423">
                <a:extLst>
                  <a:ext uri="{FF2B5EF4-FFF2-40B4-BE49-F238E27FC236}">
                    <a16:creationId xmlns:a16="http://schemas.microsoft.com/office/drawing/2014/main" id="{1D71CB84-2F8E-4A2B-972B-161CDFC269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6217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5" name="Freeform: Shape 3424">
                <a:extLst>
                  <a:ext uri="{FF2B5EF4-FFF2-40B4-BE49-F238E27FC236}">
                    <a16:creationId xmlns:a16="http://schemas.microsoft.com/office/drawing/2014/main" id="{769F0A25-0635-4DDC-9135-F48978E011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5225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6" name="Freeform: Shape 3425">
                <a:extLst>
                  <a:ext uri="{FF2B5EF4-FFF2-40B4-BE49-F238E27FC236}">
                    <a16:creationId xmlns:a16="http://schemas.microsoft.com/office/drawing/2014/main" id="{0220E252-1D6A-4E01-B3D3-5E937F4CF1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4232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7" name="Freeform: Shape 3426">
                <a:extLst>
                  <a:ext uri="{FF2B5EF4-FFF2-40B4-BE49-F238E27FC236}">
                    <a16:creationId xmlns:a16="http://schemas.microsoft.com/office/drawing/2014/main" id="{0A628E3A-D3C4-4FD9-9C7F-CD291BF09B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23239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8" name="Freeform: Shape 3427">
                <a:extLst>
                  <a:ext uri="{FF2B5EF4-FFF2-40B4-BE49-F238E27FC236}">
                    <a16:creationId xmlns:a16="http://schemas.microsoft.com/office/drawing/2014/main" id="{738BCCCF-ABC0-489B-BC6D-8864B5697D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42246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solidFill>
                <a:srgbClr val="474747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</p:grp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34316731-750A-445B-B984-E1C3A10E66C7}"/>
                </a:ext>
              </a:extLst>
            </p:cNvPr>
            <p:cNvSpPr/>
            <p:nvPr/>
          </p:nvSpPr>
          <p:spPr>
            <a:xfrm rot="18900000">
              <a:off x="10041565" y="3155590"/>
              <a:ext cx="1609127" cy="14875"/>
            </a:xfrm>
            <a:custGeom>
              <a:avLst/>
              <a:gdLst>
                <a:gd name="connsiteX0" fmla="*/ -298 w 1609127"/>
                <a:gd name="connsiteY0" fmla="*/ -64 h 14875"/>
                <a:gd name="connsiteX1" fmla="*/ 1608830 w 1609127"/>
                <a:gd name="connsiteY1" fmla="*/ -64 h 14875"/>
                <a:gd name="connsiteX2" fmla="*/ 1608830 w 1609127"/>
                <a:gd name="connsiteY2" fmla="*/ 14812 h 14875"/>
                <a:gd name="connsiteX3" fmla="*/ -298 w 1609127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127" h="14875">
                  <a:moveTo>
                    <a:pt x="-298" y="-64"/>
                  </a:moveTo>
                  <a:lnTo>
                    <a:pt x="1608830" y="-64"/>
                  </a:lnTo>
                  <a:lnTo>
                    <a:pt x="1608830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78FC0F40-E5F1-4997-84CC-2749BCA0BD26}"/>
                </a:ext>
              </a:extLst>
            </p:cNvPr>
            <p:cNvSpPr/>
            <p:nvPr/>
          </p:nvSpPr>
          <p:spPr>
            <a:xfrm rot="18900000">
              <a:off x="10176804" y="5736929"/>
              <a:ext cx="1225775" cy="14875"/>
            </a:xfrm>
            <a:custGeom>
              <a:avLst/>
              <a:gdLst>
                <a:gd name="connsiteX0" fmla="*/ -298 w 1225775"/>
                <a:gd name="connsiteY0" fmla="*/ -64 h 14875"/>
                <a:gd name="connsiteX1" fmla="*/ 1225477 w 1225775"/>
                <a:gd name="connsiteY1" fmla="*/ -64 h 14875"/>
                <a:gd name="connsiteX2" fmla="*/ 1225477 w 1225775"/>
                <a:gd name="connsiteY2" fmla="*/ 14812 h 14875"/>
                <a:gd name="connsiteX3" fmla="*/ -298 w 1225775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775" h="14875">
                  <a:moveTo>
                    <a:pt x="-298" y="-64"/>
                  </a:moveTo>
                  <a:lnTo>
                    <a:pt x="1225477" y="-64"/>
                  </a:lnTo>
                  <a:lnTo>
                    <a:pt x="1225477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FC5ED894-606E-4A3F-AE84-2455F23E4BB0}"/>
                </a:ext>
              </a:extLst>
            </p:cNvPr>
            <p:cNvSpPr/>
            <p:nvPr/>
          </p:nvSpPr>
          <p:spPr>
            <a:xfrm>
              <a:off x="11393440" y="4253036"/>
              <a:ext cx="186841" cy="186841"/>
            </a:xfrm>
            <a:custGeom>
              <a:avLst/>
              <a:gdLst>
                <a:gd name="connsiteX0" fmla="*/ 93272 w 186841"/>
                <a:gd name="connsiteY0" fmla="*/ 186777 h 186841"/>
                <a:gd name="connsiteX1" fmla="*/ -298 w 186841"/>
                <a:gd name="connsiteY1" fmla="*/ 93505 h 186841"/>
                <a:gd name="connsiteX2" fmla="*/ 92974 w 186841"/>
                <a:gd name="connsiteY2" fmla="*/ -64 h 186841"/>
                <a:gd name="connsiteX3" fmla="*/ 186543 w 186841"/>
                <a:gd name="connsiteY3" fmla="*/ 93208 h 186841"/>
                <a:gd name="connsiteX4" fmla="*/ 186543 w 186841"/>
                <a:gd name="connsiteY4" fmla="*/ 93357 h 186841"/>
                <a:gd name="connsiteX5" fmla="*/ 93272 w 186841"/>
                <a:gd name="connsiteY5" fmla="*/ 186777 h 186841"/>
                <a:gd name="connsiteX6" fmla="*/ 93272 w 186841"/>
                <a:gd name="connsiteY6" fmla="*/ 14812 h 186841"/>
                <a:gd name="connsiteX7" fmla="*/ 14578 w 186841"/>
                <a:gd name="connsiteY7" fmla="*/ 93208 h 186841"/>
                <a:gd name="connsiteX8" fmla="*/ 92974 w 186841"/>
                <a:gd name="connsiteY8" fmla="*/ 171901 h 186841"/>
                <a:gd name="connsiteX9" fmla="*/ 171667 w 186841"/>
                <a:gd name="connsiteY9" fmla="*/ 93505 h 186841"/>
                <a:gd name="connsiteX10" fmla="*/ 171667 w 186841"/>
                <a:gd name="connsiteY10" fmla="*/ 93357 h 186841"/>
                <a:gd name="connsiteX11" fmla="*/ 93272 w 186841"/>
                <a:gd name="connsiteY11" fmla="*/ 14812 h 1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41" h="186841">
                  <a:moveTo>
                    <a:pt x="93272" y="186777"/>
                  </a:moveTo>
                  <a:cubicBezTo>
                    <a:pt x="41677" y="186859"/>
                    <a:pt x="-215" y="145100"/>
                    <a:pt x="-298" y="93505"/>
                  </a:cubicBezTo>
                  <a:cubicBezTo>
                    <a:pt x="-380" y="41911"/>
                    <a:pt x="41379" y="18"/>
                    <a:pt x="92974" y="-64"/>
                  </a:cubicBezTo>
                  <a:cubicBezTo>
                    <a:pt x="144569" y="-146"/>
                    <a:pt x="186461" y="41613"/>
                    <a:pt x="186543" y="93208"/>
                  </a:cubicBezTo>
                  <a:cubicBezTo>
                    <a:pt x="186543" y="93257"/>
                    <a:pt x="186543" y="93307"/>
                    <a:pt x="186543" y="93357"/>
                  </a:cubicBezTo>
                  <a:cubicBezTo>
                    <a:pt x="186462" y="144860"/>
                    <a:pt x="144774" y="186614"/>
                    <a:pt x="93272" y="186777"/>
                  </a:cubicBezTo>
                  <a:close/>
                  <a:moveTo>
                    <a:pt x="93272" y="14812"/>
                  </a:moveTo>
                  <a:cubicBezTo>
                    <a:pt x="49893" y="14730"/>
                    <a:pt x="14660" y="49829"/>
                    <a:pt x="14578" y="93208"/>
                  </a:cubicBezTo>
                  <a:cubicBezTo>
                    <a:pt x="14496" y="136587"/>
                    <a:pt x="49595" y="171819"/>
                    <a:pt x="92974" y="171901"/>
                  </a:cubicBezTo>
                  <a:cubicBezTo>
                    <a:pt x="136353" y="171983"/>
                    <a:pt x="171585" y="136884"/>
                    <a:pt x="171667" y="93505"/>
                  </a:cubicBezTo>
                  <a:cubicBezTo>
                    <a:pt x="171667" y="93456"/>
                    <a:pt x="171667" y="93406"/>
                    <a:pt x="171667" y="93357"/>
                  </a:cubicBezTo>
                  <a:cubicBezTo>
                    <a:pt x="171586" y="50069"/>
                    <a:pt x="136558" y="14975"/>
                    <a:pt x="93272" y="14812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4A7290-6FC3-4AC2-9FBD-9989E41FC138}"/>
                </a:ext>
              </a:extLst>
            </p:cNvPr>
            <p:cNvSpPr/>
            <p:nvPr/>
          </p:nvSpPr>
          <p:spPr>
            <a:xfrm>
              <a:off x="10044790" y="4940600"/>
              <a:ext cx="305848" cy="305848"/>
            </a:xfrm>
            <a:custGeom>
              <a:avLst/>
              <a:gdLst>
                <a:gd name="connsiteX0" fmla="*/ 152627 w 305848"/>
                <a:gd name="connsiteY0" fmla="*/ 305785 h 305848"/>
                <a:gd name="connsiteX1" fmla="*/ -298 w 305848"/>
                <a:gd name="connsiteY1" fmla="*/ 152860 h 305848"/>
                <a:gd name="connsiteX2" fmla="*/ 152627 w 305848"/>
                <a:gd name="connsiteY2" fmla="*/ -64 h 305848"/>
                <a:gd name="connsiteX3" fmla="*/ 305551 w 305848"/>
                <a:gd name="connsiteY3" fmla="*/ 152860 h 305848"/>
                <a:gd name="connsiteX4" fmla="*/ 152627 w 305848"/>
                <a:gd name="connsiteY4" fmla="*/ 305785 h 305848"/>
                <a:gd name="connsiteX5" fmla="*/ 152627 w 305848"/>
                <a:gd name="connsiteY5" fmla="*/ 14961 h 305848"/>
                <a:gd name="connsiteX6" fmla="*/ 14578 w 305848"/>
                <a:gd name="connsiteY6" fmla="*/ 153009 h 305848"/>
                <a:gd name="connsiteX7" fmla="*/ 152627 w 305848"/>
                <a:gd name="connsiteY7" fmla="*/ 291057 h 305848"/>
                <a:gd name="connsiteX8" fmla="*/ 290675 w 305848"/>
                <a:gd name="connsiteY8" fmla="*/ 153009 h 305848"/>
                <a:gd name="connsiteX9" fmla="*/ 290675 w 305848"/>
                <a:gd name="connsiteY9" fmla="*/ 152860 h 305848"/>
                <a:gd name="connsiteX10" fmla="*/ 152627 w 305848"/>
                <a:gd name="connsiteY10" fmla="*/ 14961 h 3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8" h="305848">
                  <a:moveTo>
                    <a:pt x="152627" y="305785"/>
                  </a:moveTo>
                  <a:cubicBezTo>
                    <a:pt x="68169" y="305785"/>
                    <a:pt x="-298" y="237318"/>
                    <a:pt x="-298" y="152860"/>
                  </a:cubicBezTo>
                  <a:cubicBezTo>
                    <a:pt x="-298" y="68402"/>
                    <a:pt x="68169" y="-64"/>
                    <a:pt x="152627" y="-64"/>
                  </a:cubicBezTo>
                  <a:cubicBezTo>
                    <a:pt x="237084" y="-64"/>
                    <a:pt x="305551" y="68402"/>
                    <a:pt x="305551" y="152860"/>
                  </a:cubicBezTo>
                  <a:cubicBezTo>
                    <a:pt x="305469" y="237284"/>
                    <a:pt x="237050" y="305703"/>
                    <a:pt x="152627" y="305785"/>
                  </a:cubicBezTo>
                  <a:close/>
                  <a:moveTo>
                    <a:pt x="152627" y="14961"/>
                  </a:moveTo>
                  <a:cubicBezTo>
                    <a:pt x="76384" y="14961"/>
                    <a:pt x="14578" y="76767"/>
                    <a:pt x="14578" y="153009"/>
                  </a:cubicBezTo>
                  <a:cubicBezTo>
                    <a:pt x="14578" y="229251"/>
                    <a:pt x="76385" y="291057"/>
                    <a:pt x="152627" y="291057"/>
                  </a:cubicBezTo>
                  <a:cubicBezTo>
                    <a:pt x="228869" y="291057"/>
                    <a:pt x="290675" y="229251"/>
                    <a:pt x="290675" y="153009"/>
                  </a:cubicBezTo>
                  <a:cubicBezTo>
                    <a:pt x="290675" y="152959"/>
                    <a:pt x="290675" y="152910"/>
                    <a:pt x="290675" y="152860"/>
                  </a:cubicBezTo>
                  <a:cubicBezTo>
                    <a:pt x="290593" y="76676"/>
                    <a:pt x="228811" y="14961"/>
                    <a:pt x="152627" y="14961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5501445-5593-4109-A571-58F8548B7C70}"/>
              </a:ext>
            </a:extLst>
          </p:cNvPr>
          <p:cNvGrpSpPr/>
          <p:nvPr userDrawn="1"/>
        </p:nvGrpSpPr>
        <p:grpSpPr>
          <a:xfrm>
            <a:off x="11883465" y="5836099"/>
            <a:ext cx="540586" cy="872652"/>
            <a:chOff x="10759730" y="3882688"/>
            <a:chExt cx="1462843" cy="236019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01D415-1D2D-4E1D-9A28-680A4BFB2458}"/>
                </a:ext>
              </a:extLst>
            </p:cNvPr>
            <p:cNvSpPr/>
            <p:nvPr/>
          </p:nvSpPr>
          <p:spPr>
            <a:xfrm rot="18900000">
              <a:off x="10759730" y="3882688"/>
              <a:ext cx="1462843" cy="13523"/>
            </a:xfrm>
            <a:custGeom>
              <a:avLst/>
              <a:gdLst>
                <a:gd name="connsiteX0" fmla="*/ -298 w 1609127"/>
                <a:gd name="connsiteY0" fmla="*/ -64 h 14875"/>
                <a:gd name="connsiteX1" fmla="*/ 1608830 w 1609127"/>
                <a:gd name="connsiteY1" fmla="*/ -64 h 14875"/>
                <a:gd name="connsiteX2" fmla="*/ 1608830 w 1609127"/>
                <a:gd name="connsiteY2" fmla="*/ 14812 h 14875"/>
                <a:gd name="connsiteX3" fmla="*/ -298 w 1609127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127" h="14875">
                  <a:moveTo>
                    <a:pt x="-298" y="-64"/>
                  </a:moveTo>
                  <a:lnTo>
                    <a:pt x="1608830" y="-64"/>
                  </a:lnTo>
                  <a:lnTo>
                    <a:pt x="1608830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255BB8-FE98-4E7C-8D55-A28AC06FDC29}"/>
                </a:ext>
              </a:extLst>
            </p:cNvPr>
            <p:cNvSpPr/>
            <p:nvPr/>
          </p:nvSpPr>
          <p:spPr>
            <a:xfrm rot="18900000">
              <a:off x="10882675" y="6229360"/>
              <a:ext cx="1114341" cy="13523"/>
            </a:xfrm>
            <a:custGeom>
              <a:avLst/>
              <a:gdLst>
                <a:gd name="connsiteX0" fmla="*/ -298 w 1225775"/>
                <a:gd name="connsiteY0" fmla="*/ -64 h 14875"/>
                <a:gd name="connsiteX1" fmla="*/ 1225477 w 1225775"/>
                <a:gd name="connsiteY1" fmla="*/ -64 h 14875"/>
                <a:gd name="connsiteX2" fmla="*/ 1225477 w 1225775"/>
                <a:gd name="connsiteY2" fmla="*/ 14812 h 14875"/>
                <a:gd name="connsiteX3" fmla="*/ -298 w 1225775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775" h="14875">
                  <a:moveTo>
                    <a:pt x="-298" y="-64"/>
                  </a:moveTo>
                  <a:lnTo>
                    <a:pt x="1225477" y="-64"/>
                  </a:lnTo>
                  <a:lnTo>
                    <a:pt x="1225477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554588-BBFC-4EE6-84E9-D6AD1C41E691}"/>
                </a:ext>
              </a:extLst>
            </p:cNvPr>
            <p:cNvSpPr/>
            <p:nvPr/>
          </p:nvSpPr>
          <p:spPr>
            <a:xfrm>
              <a:off x="11988708" y="4880366"/>
              <a:ext cx="169855" cy="169855"/>
            </a:xfrm>
            <a:custGeom>
              <a:avLst/>
              <a:gdLst>
                <a:gd name="connsiteX0" fmla="*/ 93272 w 186841"/>
                <a:gd name="connsiteY0" fmla="*/ 186777 h 186841"/>
                <a:gd name="connsiteX1" fmla="*/ -298 w 186841"/>
                <a:gd name="connsiteY1" fmla="*/ 93505 h 186841"/>
                <a:gd name="connsiteX2" fmla="*/ 92974 w 186841"/>
                <a:gd name="connsiteY2" fmla="*/ -64 h 186841"/>
                <a:gd name="connsiteX3" fmla="*/ 186543 w 186841"/>
                <a:gd name="connsiteY3" fmla="*/ 93208 h 186841"/>
                <a:gd name="connsiteX4" fmla="*/ 186543 w 186841"/>
                <a:gd name="connsiteY4" fmla="*/ 93357 h 186841"/>
                <a:gd name="connsiteX5" fmla="*/ 93272 w 186841"/>
                <a:gd name="connsiteY5" fmla="*/ 186777 h 186841"/>
                <a:gd name="connsiteX6" fmla="*/ 93272 w 186841"/>
                <a:gd name="connsiteY6" fmla="*/ 14812 h 186841"/>
                <a:gd name="connsiteX7" fmla="*/ 14578 w 186841"/>
                <a:gd name="connsiteY7" fmla="*/ 93208 h 186841"/>
                <a:gd name="connsiteX8" fmla="*/ 92974 w 186841"/>
                <a:gd name="connsiteY8" fmla="*/ 171901 h 186841"/>
                <a:gd name="connsiteX9" fmla="*/ 171667 w 186841"/>
                <a:gd name="connsiteY9" fmla="*/ 93505 h 186841"/>
                <a:gd name="connsiteX10" fmla="*/ 171667 w 186841"/>
                <a:gd name="connsiteY10" fmla="*/ 93357 h 186841"/>
                <a:gd name="connsiteX11" fmla="*/ 93272 w 186841"/>
                <a:gd name="connsiteY11" fmla="*/ 14812 h 1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41" h="186841">
                  <a:moveTo>
                    <a:pt x="93272" y="186777"/>
                  </a:moveTo>
                  <a:cubicBezTo>
                    <a:pt x="41677" y="186859"/>
                    <a:pt x="-215" y="145100"/>
                    <a:pt x="-298" y="93505"/>
                  </a:cubicBezTo>
                  <a:cubicBezTo>
                    <a:pt x="-380" y="41911"/>
                    <a:pt x="41379" y="18"/>
                    <a:pt x="92974" y="-64"/>
                  </a:cubicBezTo>
                  <a:cubicBezTo>
                    <a:pt x="144569" y="-146"/>
                    <a:pt x="186461" y="41613"/>
                    <a:pt x="186543" y="93208"/>
                  </a:cubicBezTo>
                  <a:cubicBezTo>
                    <a:pt x="186543" y="93257"/>
                    <a:pt x="186543" y="93307"/>
                    <a:pt x="186543" y="93357"/>
                  </a:cubicBezTo>
                  <a:cubicBezTo>
                    <a:pt x="186462" y="144860"/>
                    <a:pt x="144774" y="186614"/>
                    <a:pt x="93272" y="186777"/>
                  </a:cubicBezTo>
                  <a:close/>
                  <a:moveTo>
                    <a:pt x="93272" y="14812"/>
                  </a:moveTo>
                  <a:cubicBezTo>
                    <a:pt x="49893" y="14730"/>
                    <a:pt x="14660" y="49829"/>
                    <a:pt x="14578" y="93208"/>
                  </a:cubicBezTo>
                  <a:cubicBezTo>
                    <a:pt x="14496" y="136587"/>
                    <a:pt x="49595" y="171819"/>
                    <a:pt x="92974" y="171901"/>
                  </a:cubicBezTo>
                  <a:cubicBezTo>
                    <a:pt x="136353" y="171983"/>
                    <a:pt x="171585" y="136884"/>
                    <a:pt x="171667" y="93505"/>
                  </a:cubicBezTo>
                  <a:cubicBezTo>
                    <a:pt x="171667" y="93456"/>
                    <a:pt x="171667" y="93406"/>
                    <a:pt x="171667" y="93357"/>
                  </a:cubicBezTo>
                  <a:cubicBezTo>
                    <a:pt x="171586" y="50069"/>
                    <a:pt x="136558" y="14975"/>
                    <a:pt x="93272" y="14812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94D7D0-05C4-4522-ADE9-452174A87593}"/>
                </a:ext>
              </a:extLst>
            </p:cNvPr>
            <p:cNvSpPr/>
            <p:nvPr/>
          </p:nvSpPr>
          <p:spPr>
            <a:xfrm>
              <a:off x="10762662" y="5505425"/>
              <a:ext cx="278044" cy="278044"/>
            </a:xfrm>
            <a:custGeom>
              <a:avLst/>
              <a:gdLst>
                <a:gd name="connsiteX0" fmla="*/ 152627 w 305848"/>
                <a:gd name="connsiteY0" fmla="*/ 305785 h 305848"/>
                <a:gd name="connsiteX1" fmla="*/ -298 w 305848"/>
                <a:gd name="connsiteY1" fmla="*/ 152860 h 305848"/>
                <a:gd name="connsiteX2" fmla="*/ 152627 w 305848"/>
                <a:gd name="connsiteY2" fmla="*/ -64 h 305848"/>
                <a:gd name="connsiteX3" fmla="*/ 305551 w 305848"/>
                <a:gd name="connsiteY3" fmla="*/ 152860 h 305848"/>
                <a:gd name="connsiteX4" fmla="*/ 152627 w 305848"/>
                <a:gd name="connsiteY4" fmla="*/ 305785 h 305848"/>
                <a:gd name="connsiteX5" fmla="*/ 152627 w 305848"/>
                <a:gd name="connsiteY5" fmla="*/ 14961 h 305848"/>
                <a:gd name="connsiteX6" fmla="*/ 14578 w 305848"/>
                <a:gd name="connsiteY6" fmla="*/ 153009 h 305848"/>
                <a:gd name="connsiteX7" fmla="*/ 152627 w 305848"/>
                <a:gd name="connsiteY7" fmla="*/ 291057 h 305848"/>
                <a:gd name="connsiteX8" fmla="*/ 290675 w 305848"/>
                <a:gd name="connsiteY8" fmla="*/ 153009 h 305848"/>
                <a:gd name="connsiteX9" fmla="*/ 290675 w 305848"/>
                <a:gd name="connsiteY9" fmla="*/ 152860 h 305848"/>
                <a:gd name="connsiteX10" fmla="*/ 152627 w 305848"/>
                <a:gd name="connsiteY10" fmla="*/ 14961 h 3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8" h="305848">
                  <a:moveTo>
                    <a:pt x="152627" y="305785"/>
                  </a:moveTo>
                  <a:cubicBezTo>
                    <a:pt x="68169" y="305785"/>
                    <a:pt x="-298" y="237318"/>
                    <a:pt x="-298" y="152860"/>
                  </a:cubicBezTo>
                  <a:cubicBezTo>
                    <a:pt x="-298" y="68402"/>
                    <a:pt x="68169" y="-64"/>
                    <a:pt x="152627" y="-64"/>
                  </a:cubicBezTo>
                  <a:cubicBezTo>
                    <a:pt x="237084" y="-64"/>
                    <a:pt x="305551" y="68402"/>
                    <a:pt x="305551" y="152860"/>
                  </a:cubicBezTo>
                  <a:cubicBezTo>
                    <a:pt x="305469" y="237284"/>
                    <a:pt x="237050" y="305703"/>
                    <a:pt x="152627" y="305785"/>
                  </a:cubicBezTo>
                  <a:close/>
                  <a:moveTo>
                    <a:pt x="152627" y="14961"/>
                  </a:moveTo>
                  <a:cubicBezTo>
                    <a:pt x="76384" y="14961"/>
                    <a:pt x="14578" y="76767"/>
                    <a:pt x="14578" y="153009"/>
                  </a:cubicBezTo>
                  <a:cubicBezTo>
                    <a:pt x="14578" y="229251"/>
                    <a:pt x="76385" y="291057"/>
                    <a:pt x="152627" y="291057"/>
                  </a:cubicBezTo>
                  <a:cubicBezTo>
                    <a:pt x="228869" y="291057"/>
                    <a:pt x="290675" y="229251"/>
                    <a:pt x="290675" y="153009"/>
                  </a:cubicBezTo>
                  <a:cubicBezTo>
                    <a:pt x="290675" y="152959"/>
                    <a:pt x="290675" y="152910"/>
                    <a:pt x="290675" y="152860"/>
                  </a:cubicBezTo>
                  <a:cubicBezTo>
                    <a:pt x="290593" y="76676"/>
                    <a:pt x="228811" y="14961"/>
                    <a:pt x="152627" y="14961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</p:grpSp>
    </p:spTree>
    <p:extLst>
      <p:ext uri="{BB962C8B-B14F-4D97-AF65-F5344CB8AC3E}">
        <p14:creationId xmlns:p14="http://schemas.microsoft.com/office/powerpoint/2010/main" val="516767145"/>
      </p:ext>
    </p:extLst>
  </p:cSld>
  <p:clrMapOvr>
    <a:masterClrMapping/>
  </p:clrMapOvr>
  <p:transition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172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0FF179-DCDA-995F-95EF-441B582C5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65590A3-AE39-B7B8-A0DC-F00C9210D8DF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504883" y="685124"/>
            <a:ext cx="4794607" cy="3243410"/>
          </a:xfrm>
          <a:custGeom>
            <a:avLst/>
            <a:gdLst>
              <a:gd name="connsiteX0" fmla="*/ 0 w 4797104"/>
              <a:gd name="connsiteY0" fmla="*/ 3243410 h 3243410"/>
              <a:gd name="connsiteX1" fmla="*/ 0 w 4797104"/>
              <a:gd name="connsiteY1" fmla="*/ 0 h 3243410"/>
              <a:gd name="connsiteX2" fmla="*/ 4797104 w 4797104"/>
              <a:gd name="connsiteY2" fmla="*/ 0 h 3243410"/>
              <a:gd name="connsiteX3" fmla="*/ 4797104 w 4797104"/>
              <a:gd name="connsiteY3" fmla="*/ 2400883 h 324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104" h="3243410">
                <a:moveTo>
                  <a:pt x="0" y="3243410"/>
                </a:moveTo>
                <a:lnTo>
                  <a:pt x="0" y="0"/>
                </a:lnTo>
                <a:lnTo>
                  <a:pt x="4797104" y="0"/>
                </a:lnTo>
                <a:lnTo>
                  <a:pt x="4797104" y="2400883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79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1993" y="1895455"/>
            <a:ext cx="4097940" cy="784830"/>
          </a:xfrm>
        </p:spPr>
        <p:txBody>
          <a:bodyPr>
            <a:spAutoFit/>
          </a:bodyPr>
          <a:lstStyle>
            <a:lvl1pPr>
              <a:defRPr sz="2999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248" y="2819491"/>
            <a:ext cx="4097940" cy="941796"/>
          </a:xfrm>
        </p:spPr>
        <p:txBody>
          <a:bodyPr>
            <a:spAutoFit/>
          </a:bodyPr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599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599"/>
              <a:t>Subtitle (EY Interstate 16 point)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/>
              <a:t>XX Month 200X (EY Interstate bold 16 point)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808D0A-FEF1-A48E-22AC-B6325341C0C5}"/>
              </a:ext>
            </a:extLst>
          </p:cNvPr>
          <p:cNvGrpSpPr/>
          <p:nvPr userDrawn="1"/>
        </p:nvGrpSpPr>
        <p:grpSpPr>
          <a:xfrm>
            <a:off x="10471762" y="4960939"/>
            <a:ext cx="1224912" cy="1435101"/>
            <a:chOff x="8397082" y="4960938"/>
            <a:chExt cx="1225550" cy="143510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20916FE-1037-44A8-A815-13B16E654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7082" y="4960938"/>
              <a:ext cx="982663" cy="358775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E21227F-16C4-4E48-B9B5-03B2F374C3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97082" y="5467351"/>
              <a:ext cx="1225550" cy="928688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714060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10" y="294200"/>
            <a:ext cx="1102389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558509" y="6553359"/>
            <a:ext cx="66272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A6AE91-72EB-14E0-562D-48113C802897}"/>
              </a:ext>
            </a:extLst>
          </p:cNvPr>
          <p:cNvGrpSpPr/>
          <p:nvPr userDrawn="1"/>
        </p:nvGrpSpPr>
        <p:grpSpPr>
          <a:xfrm>
            <a:off x="43107" y="-41285"/>
            <a:ext cx="415971" cy="1104980"/>
            <a:chOff x="62179" y="-41285"/>
            <a:chExt cx="531808" cy="1104980"/>
          </a:xfrm>
          <a:solidFill>
            <a:srgbClr val="0C93AD"/>
          </a:solidFill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7AC776D-F3F6-E97F-4E96-7E684C370556}"/>
                </a:ext>
              </a:extLst>
            </p:cNvPr>
            <p:cNvSpPr/>
            <p:nvPr/>
          </p:nvSpPr>
          <p:spPr>
            <a:xfrm flipV="1">
              <a:off x="456827" y="-41285"/>
              <a:ext cx="137160" cy="1104980"/>
            </a:xfrm>
            <a:prstGeom prst="snip1Rect">
              <a:avLst>
                <a:gd name="adj" fmla="val 50000"/>
              </a:avLst>
            </a:prstGeom>
            <a:grpFill/>
            <a:ln w="9525">
              <a:solidFill>
                <a:srgbClr val="0C93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DB1A7624-3C19-A6AC-E9B7-F1C68ADB0505}"/>
                </a:ext>
              </a:extLst>
            </p:cNvPr>
            <p:cNvSpPr/>
            <p:nvPr/>
          </p:nvSpPr>
          <p:spPr>
            <a:xfrm flipV="1">
              <a:off x="259503" y="-41285"/>
              <a:ext cx="137160" cy="907062"/>
            </a:xfrm>
            <a:prstGeom prst="snip1Rect">
              <a:avLst>
                <a:gd name="adj" fmla="val 50000"/>
              </a:avLst>
            </a:prstGeom>
            <a:grpFill/>
            <a:ln w="9525">
              <a:solidFill>
                <a:srgbClr val="0C93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FB6320D2-EB60-FA16-7D6B-F14F9E912A31}"/>
                </a:ext>
              </a:extLst>
            </p:cNvPr>
            <p:cNvSpPr/>
            <p:nvPr/>
          </p:nvSpPr>
          <p:spPr>
            <a:xfrm flipV="1">
              <a:off x="62179" y="-41285"/>
              <a:ext cx="137160" cy="783610"/>
            </a:xfrm>
            <a:prstGeom prst="snip1Rect">
              <a:avLst>
                <a:gd name="adj" fmla="val 50000"/>
              </a:avLst>
            </a:prstGeom>
            <a:grpFill/>
            <a:ln w="9525">
              <a:solidFill>
                <a:srgbClr val="0C93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916F03-6A26-6371-B6F4-C792F8D1C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15" t="11858" r="70513" b="7619"/>
          <a:stretch>
            <a:fillRect/>
          </a:stretch>
        </p:blipFill>
        <p:spPr>
          <a:xfrm>
            <a:off x="11351719" y="6319602"/>
            <a:ext cx="461362" cy="4675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70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">
          <p15:clr>
            <a:srgbClr val="FBAE40"/>
          </p15:clr>
        </p15:guide>
        <p15:guide id="2" pos="7300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CDF1934-D2B2-4AA9-8EA1-1E51865790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65318"/>
            <a:ext cx="303055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D35872E-4184-4A23-95E6-82765736F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1107F2-2963-451C-9226-04553258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DA7FBA8-90E2-4391-A0BA-B3AB34375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5D667A6-D967-4BCE-95CA-C796E5DCAADD}"/>
              </a:ext>
            </a:extLst>
          </p:cNvPr>
          <p:cNvSpPr txBox="1">
            <a:spLocks/>
          </p:cNvSpPr>
          <p:nvPr userDrawn="1"/>
        </p:nvSpPr>
        <p:spPr>
          <a:xfrm>
            <a:off x="4734380" y="6553359"/>
            <a:ext cx="3084493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IN" sz="800"/>
              <a:t>Internal Audit Risk Assessment and Audit Plan</a:t>
            </a:r>
            <a:endParaRPr lang="en-US" sz="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558509" y="6553359"/>
            <a:ext cx="66272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A6AE91-72EB-14E0-562D-48113C802897}"/>
              </a:ext>
            </a:extLst>
          </p:cNvPr>
          <p:cNvGrpSpPr/>
          <p:nvPr userDrawn="1"/>
        </p:nvGrpSpPr>
        <p:grpSpPr>
          <a:xfrm>
            <a:off x="62147" y="-41285"/>
            <a:ext cx="531531" cy="1104980"/>
            <a:chOff x="62179" y="-41285"/>
            <a:chExt cx="531808" cy="1104980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7AC776D-F3F6-E97F-4E96-7E684C370556}"/>
                </a:ext>
              </a:extLst>
            </p:cNvPr>
            <p:cNvSpPr/>
            <p:nvPr/>
          </p:nvSpPr>
          <p:spPr>
            <a:xfrm flipV="1">
              <a:off x="456827" y="-41285"/>
              <a:ext cx="137160" cy="110498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DB1A7624-3C19-A6AC-E9B7-F1C68ADB0505}"/>
                </a:ext>
              </a:extLst>
            </p:cNvPr>
            <p:cNvSpPr/>
            <p:nvPr/>
          </p:nvSpPr>
          <p:spPr>
            <a:xfrm flipV="1">
              <a:off x="259503" y="-41285"/>
              <a:ext cx="137160" cy="907062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FB6320D2-EB60-FA16-7D6B-F14F9E912A31}"/>
                </a:ext>
              </a:extLst>
            </p:cNvPr>
            <p:cNvSpPr/>
            <p:nvPr/>
          </p:nvSpPr>
          <p:spPr>
            <a:xfrm flipV="1">
              <a:off x="62179" y="-41285"/>
              <a:ext cx="137160" cy="783610"/>
            </a:xfrm>
            <a:prstGeom prst="snip1Rect">
              <a:avLst>
                <a:gd name="adj" fmla="val 50000"/>
              </a:avLst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DC1F2C-FB25-E836-4A75-9AEBE72F7D4A}"/>
              </a:ext>
            </a:extLst>
          </p:cNvPr>
          <p:cNvSpPr>
            <a:spLocks/>
          </p:cNvSpPr>
          <p:nvPr userDrawn="1"/>
        </p:nvSpPr>
        <p:spPr>
          <a:xfrm>
            <a:off x="6422855" y="-41285"/>
            <a:ext cx="5769145" cy="222816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43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">
          <p15:clr>
            <a:srgbClr val="FBAE40"/>
          </p15:clr>
        </p15:guide>
        <p15:guide id="2" pos="7300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39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1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32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D7C1173F-3E23-52CB-1A9E-6EBEF0160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" y="0"/>
            <a:ext cx="12185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84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105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0830" y="529649"/>
            <a:ext cx="10871571" cy="470898"/>
          </a:xfrm>
        </p:spPr>
        <p:txBody>
          <a:bodyPr wrap="square" anchor="b">
            <a:spAutoFit/>
          </a:bodyPr>
          <a:lstStyle>
            <a:lvl1pPr>
              <a:defRPr sz="3598">
                <a:solidFill>
                  <a:srgbClr val="FFE600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EF028-3372-F02B-0496-968C24B66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30" y="1137920"/>
            <a:ext cx="10871571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424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6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DB9821-A0DC-41B3-BB67-9932F7B88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89"/>
            <a:ext cx="12191999" cy="6858001"/>
          </a:xfrm>
          <a:prstGeom prst="rect">
            <a:avLst/>
          </a:prstGeom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E233CD8C-1BDB-4428-82C3-736E4A8E4180}"/>
              </a:ext>
            </a:extLst>
          </p:cNvPr>
          <p:cNvSpPr/>
          <p:nvPr userDrawn="1"/>
        </p:nvSpPr>
        <p:spPr>
          <a:xfrm>
            <a:off x="0" y="0"/>
            <a:ext cx="12192000" cy="6873161"/>
          </a:xfrm>
          <a:prstGeom prst="rect">
            <a:avLst/>
          </a:prstGeom>
          <a:solidFill>
            <a:schemeClr val="bg1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8">
              <a:solidFill>
                <a:schemeClr val="tx1"/>
              </a:solidFill>
            </a:endParaRPr>
          </a:p>
        </p:txBody>
      </p:sp>
      <p:grpSp>
        <p:nvGrpSpPr>
          <p:cNvPr id="241" name="Group 4">
            <a:extLst>
              <a:ext uri="{FF2B5EF4-FFF2-40B4-BE49-F238E27FC236}">
                <a16:creationId xmlns:a16="http://schemas.microsoft.com/office/drawing/2014/main" id="{80BF25C5-6C2F-42D5-B2A7-997460D4A87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342179" y="6356350"/>
            <a:ext cx="303055" cy="311150"/>
            <a:chOff x="7110" y="4004"/>
            <a:chExt cx="191" cy="196"/>
          </a:xfrm>
        </p:grpSpPr>
        <p:sp>
          <p:nvSpPr>
            <p:cNvPr id="242" name="Freeform 5">
              <a:extLst>
                <a:ext uri="{FF2B5EF4-FFF2-40B4-BE49-F238E27FC236}">
                  <a16:creationId xmlns:a16="http://schemas.microsoft.com/office/drawing/2014/main" id="{40AE8723-64A9-40DA-B745-CA4A10143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8E5D75BF-C870-4CAB-8DA5-E8E7F5BC7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937AB60F-725F-466A-87EC-5E969756A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32" name="Group 1731">
            <a:extLst>
              <a:ext uri="{FF2B5EF4-FFF2-40B4-BE49-F238E27FC236}">
                <a16:creationId xmlns:a16="http://schemas.microsoft.com/office/drawing/2014/main" id="{DCBD6947-74B1-4ABF-9C87-7B32F089349E}"/>
              </a:ext>
            </a:extLst>
          </p:cNvPr>
          <p:cNvGrpSpPr/>
          <p:nvPr userDrawn="1"/>
        </p:nvGrpSpPr>
        <p:grpSpPr>
          <a:xfrm rot="10800000">
            <a:off x="-1186201" y="-835262"/>
            <a:ext cx="2078410" cy="2050030"/>
            <a:chOff x="8748057" y="3030534"/>
            <a:chExt cx="5489210" cy="5489209"/>
          </a:xfrm>
          <a:solidFill>
            <a:srgbClr val="FFE600"/>
          </a:solidFill>
        </p:grpSpPr>
        <p:grpSp>
          <p:nvGrpSpPr>
            <p:cNvPr id="1733" name="Graphic 20">
              <a:extLst>
                <a:ext uri="{FF2B5EF4-FFF2-40B4-BE49-F238E27FC236}">
                  <a16:creationId xmlns:a16="http://schemas.microsoft.com/office/drawing/2014/main" id="{6E0C6B91-D43F-4B6A-93EB-9DFA97D3FA18}"/>
                </a:ext>
              </a:extLst>
            </p:cNvPr>
            <p:cNvGrpSpPr/>
            <p:nvPr/>
          </p:nvGrpSpPr>
          <p:grpSpPr>
            <a:xfrm>
              <a:off x="8748057" y="3030534"/>
              <a:ext cx="5489210" cy="5489209"/>
              <a:chOff x="8748057" y="3030534"/>
              <a:chExt cx="5489210" cy="5489209"/>
            </a:xfrm>
            <a:grpFill/>
          </p:grpSpPr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3FA084-00E4-464E-81C9-808596455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7210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8AD6325B-9FE0-42D3-90C7-37980154FA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6217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3E5C94CE-C6D6-481E-A764-E406882274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5225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55137F50-0902-4C3C-B61D-17912C658B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4232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AB27F515-DC4A-418D-B9DA-4A9BAF8823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23239" y="303053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D9B4A042-8180-4AFE-90BF-2EE08047A3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52174" y="314954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9FB7E3D3-A773-40D6-A55F-B003621636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71181" y="3149838"/>
                <a:ext cx="743" cy="14875"/>
              </a:xfrm>
              <a:custGeom>
                <a:avLst/>
                <a:gdLst>
                  <a:gd name="connsiteX0" fmla="*/ -298 w 743"/>
                  <a:gd name="connsiteY0" fmla="*/ -64 h 14875"/>
                  <a:gd name="connsiteX1" fmla="*/ 446 w 743"/>
                  <a:gd name="connsiteY1" fmla="*/ -64 h 14875"/>
                  <a:gd name="connsiteX2" fmla="*/ -298 w 743"/>
                  <a:gd name="connsiteY2" fmla="*/ -64 h 14875"/>
                  <a:gd name="connsiteX3" fmla="*/ -298 w 743"/>
                  <a:gd name="connsiteY3" fmla="*/ -64 h 14875"/>
                  <a:gd name="connsiteX4" fmla="*/ -298 w 743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14875">
                    <a:moveTo>
                      <a:pt x="-298" y="-64"/>
                    </a:moveTo>
                    <a:lnTo>
                      <a:pt x="446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06E8BD2-AAC2-4E0B-A582-750969D73B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9296" y="3148202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7882A1A4-F868-4C7E-8086-2351C1B6F2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7857" y="3147905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F65A86B5-C6F8-4B38-850C-ACF791E9F1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6567" y="3147607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FA12BDA4-BC15-4701-959E-131129509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5271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A0037298-29A4-42C7-88B0-77A7E11E6E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4278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5524E1C7-478F-4871-84D9-470237F0C2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3285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F79359FF-56B0-4ED0-A784-4440F66A08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2292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B3B613CF-8928-4B10-AC90-A53E04E8DD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21300" y="3147161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C8B6D93C-E47B-42E2-912F-AFEB8DE18C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40610" y="3147607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0F0EB20D-32E5-4C81-8B70-11A9DE96F5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9914" y="3147905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84616AED-36FA-4E49-9FA7-37B745338B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9368" y="3148202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D77642E3-62F5-44FB-A5D0-4A1005309B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9268" y="314983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E972E01D-4A09-4AA2-84CF-C072AB52D3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8275" y="314954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9F0C8563-FFCD-41B8-B3B2-32075525D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4159" y="3268846"/>
                <a:ext cx="743" cy="14875"/>
              </a:xfrm>
              <a:custGeom>
                <a:avLst/>
                <a:gdLst>
                  <a:gd name="connsiteX0" fmla="*/ -298 w 743"/>
                  <a:gd name="connsiteY0" fmla="*/ -64 h 14875"/>
                  <a:gd name="connsiteX1" fmla="*/ 446 w 743"/>
                  <a:gd name="connsiteY1" fmla="*/ -64 h 14875"/>
                  <a:gd name="connsiteX2" fmla="*/ -298 w 743"/>
                  <a:gd name="connsiteY2" fmla="*/ -64 h 14875"/>
                  <a:gd name="connsiteX3" fmla="*/ -298 w 743"/>
                  <a:gd name="connsiteY3" fmla="*/ -64 h 14875"/>
                  <a:gd name="connsiteX4" fmla="*/ -298 w 743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14875">
                    <a:moveTo>
                      <a:pt x="-298" y="-64"/>
                    </a:moveTo>
                    <a:lnTo>
                      <a:pt x="446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01A92F64-EF32-471B-BE7B-A62110B8CD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32274" y="3267209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68EE6E96-131B-4200-B37C-0470246057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50537" y="3266614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D28054B5-C8E8-481B-AB5B-A7F3260D0C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8950" y="3265870"/>
                <a:ext cx="4611" cy="4611"/>
              </a:xfrm>
              <a:custGeom>
                <a:avLst/>
                <a:gdLst>
                  <a:gd name="connsiteX0" fmla="*/ 1934 w 4611"/>
                  <a:gd name="connsiteY0" fmla="*/ 4548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8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8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7" y="15"/>
                      <a:pt x="-300" y="1058"/>
                      <a:pt x="-298" y="2316"/>
                    </a:cubicBezTo>
                    <a:cubicBezTo>
                      <a:pt x="-298" y="3548"/>
                      <a:pt x="701" y="4548"/>
                      <a:pt x="1934" y="454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4F820DCB-01A3-4B1E-A622-5DA88CFDA7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7511" y="3265573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1978705E-B964-4F44-9D20-E1776561C2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220" y="3265276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2227986-1348-4ACB-8A1C-F2479126C6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4930" y="3265573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1760E4C3-F0D5-4188-BB5C-943F0A71D5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3637" y="3264683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6C57A1FE-8086-4CA4-AE03-38D0FB9128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2644" y="3264683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8546D0B7-A164-429D-87CC-B6B8F1E251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1282" y="3263464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3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493A8A2D-EE68-42F4-8ACA-231F69599D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0659" y="3264683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F1AB4E4A-9CF9-4D63-A746-0EF558366E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9666" y="3264683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6F1FB89A-2CF7-4611-9438-444C45CFF2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8974" y="3265573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168051E-7744-4CEF-928F-682681406D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7981" y="3265573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4B3CD868-43E3-4FAB-9E4B-A700ECFC0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7286" y="3265276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63E6ED47-15D8-4A28-86C6-E15B333E5B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7036" y="3265870"/>
                <a:ext cx="4611" cy="4611"/>
              </a:xfrm>
              <a:custGeom>
                <a:avLst/>
                <a:gdLst>
                  <a:gd name="connsiteX0" fmla="*/ 1934 w 4611"/>
                  <a:gd name="connsiteY0" fmla="*/ 4548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8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8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8"/>
                      <a:pt x="1934" y="454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1D3DCCE2-F25F-48DC-BABE-5E4F3B7CF7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6639" y="3266614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76B6D8C9-163A-44A6-B560-48BDE882F8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5944" y="3266912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7F1ED171-CAF6-449D-A75A-E8F7B4F2F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6290" y="326884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A24D211E-7242-4BDE-896F-E15ACE5242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6144" y="3387853"/>
                <a:ext cx="743" cy="14875"/>
              </a:xfrm>
              <a:custGeom>
                <a:avLst/>
                <a:gdLst>
                  <a:gd name="connsiteX0" fmla="*/ -298 w 743"/>
                  <a:gd name="connsiteY0" fmla="*/ -64 h 14875"/>
                  <a:gd name="connsiteX1" fmla="*/ 446 w 743"/>
                  <a:gd name="connsiteY1" fmla="*/ -64 h 14875"/>
                  <a:gd name="connsiteX2" fmla="*/ -298 w 743"/>
                  <a:gd name="connsiteY2" fmla="*/ -64 h 14875"/>
                  <a:gd name="connsiteX3" fmla="*/ -298 w 743"/>
                  <a:gd name="connsiteY3" fmla="*/ -64 h 14875"/>
                  <a:gd name="connsiteX4" fmla="*/ -298 w 743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14875">
                    <a:moveTo>
                      <a:pt x="-298" y="-64"/>
                    </a:moveTo>
                    <a:lnTo>
                      <a:pt x="446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B541989A-9F86-4FDE-A1E9-8D5C60D953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3813" y="3385919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D5430502-33E9-410C-842C-ADC1C46B0C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2220" y="3385175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96E417E4-047D-4249-9AC4-C3A9395901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30191" y="3384283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28991BE1-4986-481F-8768-6D93F21FC1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8901" y="3384580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31E9643-63A4-466B-A4A5-9E76BA89CB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7239" y="3382471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3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5C26B4F1-7E68-485E-BF6D-AA4F4A810E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5577" y="338264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630A5ABC-4C3D-47C9-8651-964B489094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4286" y="3383063"/>
                <a:ext cx="9967" cy="9103"/>
              </a:xfrm>
              <a:custGeom>
                <a:avLst/>
                <a:gdLst>
                  <a:gd name="connsiteX0" fmla="*/ 4612 w 9967"/>
                  <a:gd name="connsiteY0" fmla="*/ 9040 h 9103"/>
                  <a:gd name="connsiteX1" fmla="*/ 9669 w 9967"/>
                  <a:gd name="connsiteY1" fmla="*/ 4130 h 9103"/>
                  <a:gd name="connsiteX2" fmla="*/ 3822 w 9967"/>
                  <a:gd name="connsiteY2" fmla="*/ 11 h 9103"/>
                  <a:gd name="connsiteX3" fmla="*/ -298 w 9967"/>
                  <a:gd name="connsiteY3" fmla="*/ 4130 h 9103"/>
                  <a:gd name="connsiteX4" fmla="*/ 4611 w 9967"/>
                  <a:gd name="connsiteY4" fmla="*/ 9040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40"/>
                    </a:moveTo>
                    <a:cubicBezTo>
                      <a:pt x="7348" y="9041"/>
                      <a:pt x="9589" y="6866"/>
                      <a:pt x="9669" y="4130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0"/>
                    </a:cubicBezTo>
                    <a:cubicBezTo>
                      <a:pt x="-298" y="6842"/>
                      <a:pt x="1900" y="9040"/>
                      <a:pt x="4611" y="90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BBE785FA-E147-4233-ACE7-91A8E8DFF4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2994" y="3381756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8761BAEA-1303-4256-9022-F43E954403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1706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43705025-0D6D-4126-8ABB-0B039FFABE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0713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65904F19-320B-47AE-B3AA-04CAC80AD5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9721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6F7602AE-CCD4-4622-B249-23A7E16F09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8728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349C9B18-B9CF-4186-A13B-58CCFC8B65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7735" y="338160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0DD9F880-94B7-4F5E-8C79-C22E75D5B0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7038" y="3381756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3E19086B-1033-4A4C-B861-946051517F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6345" y="3383063"/>
                <a:ext cx="9966" cy="9103"/>
              </a:xfrm>
              <a:custGeom>
                <a:avLst/>
                <a:gdLst>
                  <a:gd name="connsiteX0" fmla="*/ 4611 w 9966"/>
                  <a:gd name="connsiteY0" fmla="*/ 9040 h 9103"/>
                  <a:gd name="connsiteX1" fmla="*/ 9669 w 9966"/>
                  <a:gd name="connsiteY1" fmla="*/ 4130 h 9103"/>
                  <a:gd name="connsiteX2" fmla="*/ 3822 w 9966"/>
                  <a:gd name="connsiteY2" fmla="*/ 11 h 9103"/>
                  <a:gd name="connsiteX3" fmla="*/ -298 w 9966"/>
                  <a:gd name="connsiteY3" fmla="*/ 4130 h 9103"/>
                  <a:gd name="connsiteX4" fmla="*/ 4612 w 9966"/>
                  <a:gd name="connsiteY4" fmla="*/ 9040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40"/>
                    </a:moveTo>
                    <a:cubicBezTo>
                      <a:pt x="7347" y="9041"/>
                      <a:pt x="9588" y="6866"/>
                      <a:pt x="9669" y="4130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0"/>
                    </a:cubicBezTo>
                    <a:cubicBezTo>
                      <a:pt x="-298" y="6842"/>
                      <a:pt x="1900" y="9040"/>
                      <a:pt x="4612" y="90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13A16E66-08D2-42D5-886F-2B056F3FD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5649" y="338264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5A7B8F3-F4E1-437F-9021-E546698032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5327" y="3382471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3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6415C4FC-65DF-4E38-80DE-B1B29D0B80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4703" y="3383690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9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9D244A89-7FF5-4239-91E4-BC0F147090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4307" y="3384283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813D5B9C-9E01-4F2C-AB05-6E398CF844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4058" y="3384878"/>
                <a:ext cx="4611" cy="4611"/>
              </a:xfrm>
              <a:custGeom>
                <a:avLst/>
                <a:gdLst>
                  <a:gd name="connsiteX0" fmla="*/ 1934 w 4611"/>
                  <a:gd name="connsiteY0" fmla="*/ 4548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8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8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8"/>
                      <a:pt x="1934" y="454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4DE4A98-CFE5-4480-822A-F67963335A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3958" y="3385919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8F4E5D4A-026E-4D1C-8648-04A8484F48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4305" y="3387853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878F6BDA-2F7C-493D-A2AE-8B4574679C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8130" y="3506563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2C22785F-A111-453F-BC92-47C106E55D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6245" y="3505224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B6CA5B57-4025-46FE-9FA3-D8FDF9ED83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4205" y="3504183"/>
                <a:ext cx="4022" cy="4022"/>
              </a:xfrm>
              <a:custGeom>
                <a:avLst/>
                <a:gdLst>
                  <a:gd name="connsiteX0" fmla="*/ 1642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2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055D317B-A247-4784-9371-781C7E5D3D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2176" y="3503290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2A2F15C6-5EF6-4DD6-82C8-97DD6DDBAF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0586" y="3502698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9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EAC10833-B5E6-4330-BE06-322B39D41A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8555" y="350165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1507DFEF-E109-44E6-8406-390B6414EB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6965" y="3500763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035F7DE1-F7A8-4535-9689-00563D0FFC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5677" y="3500614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E0C5D4A4-5043-4283-AB2E-C7A5BE4558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3940" y="3500017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B299B438-C459-48F0-A8CF-2C559D3328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2648" y="3499424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F6CA0BEF-B401-4245-9F40-4E21F1B58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1285" y="3498255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DCA3DA41-ABFC-4B6E-B20C-280E15ACAB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9772" y="349867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2435B0D2-98FD-4EC3-974C-0A3F98CEAE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8779" y="349867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55206E86-B1EB-4F37-919B-24E345D49A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6141" y="3498826"/>
                <a:ext cx="15176" cy="15174"/>
              </a:xfrm>
              <a:custGeom>
                <a:avLst/>
                <a:gdLst>
                  <a:gd name="connsiteX0" fmla="*/ 8785 w 15176"/>
                  <a:gd name="connsiteY0" fmla="*/ 14962 h 15174"/>
                  <a:gd name="connsiteX1" fmla="*/ 14728 w 15176"/>
                  <a:gd name="connsiteY1" fmla="*/ 6029 h 15174"/>
                  <a:gd name="connsiteX2" fmla="*/ 8785 w 15176"/>
                  <a:gd name="connsiteY2" fmla="*/ 86 h 15174"/>
                  <a:gd name="connsiteX3" fmla="*/ -147 w 15176"/>
                  <a:gd name="connsiteY3" fmla="*/ 6029 h 15174"/>
                  <a:gd name="connsiteX4" fmla="*/ 5796 w 15176"/>
                  <a:gd name="connsiteY4" fmla="*/ 14962 h 15174"/>
                  <a:gd name="connsiteX5" fmla="*/ 8785 w 15176"/>
                  <a:gd name="connsiteY5" fmla="*/ 14962 h 15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76" h="15174">
                    <a:moveTo>
                      <a:pt x="8785" y="14962"/>
                    </a:moveTo>
                    <a:cubicBezTo>
                      <a:pt x="12893" y="14136"/>
                      <a:pt x="15554" y="10137"/>
                      <a:pt x="14728" y="6029"/>
                    </a:cubicBezTo>
                    <a:cubicBezTo>
                      <a:pt x="14126" y="3032"/>
                      <a:pt x="11783" y="689"/>
                      <a:pt x="8785" y="86"/>
                    </a:cubicBezTo>
                    <a:cubicBezTo>
                      <a:pt x="4677" y="-739"/>
                      <a:pt x="678" y="1921"/>
                      <a:pt x="-147" y="6029"/>
                    </a:cubicBezTo>
                    <a:cubicBezTo>
                      <a:pt x="-973" y="10137"/>
                      <a:pt x="1688" y="14136"/>
                      <a:pt x="5796" y="14962"/>
                    </a:cubicBezTo>
                    <a:cubicBezTo>
                      <a:pt x="6782" y="15160"/>
                      <a:pt x="7799" y="15160"/>
                      <a:pt x="8785" y="149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536EF577-4D70-4799-8F84-04501986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6794" y="349867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3BD98AA9-AF46-4091-AA08-030AE8901B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5801" y="349867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4CE1ADEB-0112-4FA5-8BC7-5ABF6E8AC8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5329" y="3498255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C3FB6E8B-7A48-4CA4-9115-6B89E11038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707" y="3499424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3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5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3" y="-62"/>
                    </a:cubicBezTo>
                    <a:cubicBezTo>
                      <a:pt x="2847" y="-144"/>
                      <a:pt x="-216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7" y="13244"/>
                      <a:pt x="6249" y="1332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B4083CA6-CAB5-41A1-AE5B-41B372C35B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4013" y="3500017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80AB4101-ECA2-4D24-8EEF-A1960AE19B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3317" y="3500315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A8474B41-C115-4FC5-BE38-ABEA07DDB3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3067" y="3500763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FA9F1243-C874-4605-BB6B-82CB38E916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2671" y="350165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97D6BD77-5F97-47F5-874C-642C34BBA1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2349" y="3501478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3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30D7BC7B-877F-4325-AC3E-ED2C5984C4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2322" y="3503290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CD188C80-B6B8-41B5-B28C-4F9C844D7F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2364" y="3504183"/>
                <a:ext cx="4022" cy="4022"/>
              </a:xfrm>
              <a:custGeom>
                <a:avLst/>
                <a:gdLst>
                  <a:gd name="connsiteX0" fmla="*/ 1643 w 4022"/>
                  <a:gd name="connsiteY0" fmla="*/ 3952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2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425B7D03-9CBE-4157-9224-AFF78110C5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11973" y="3504926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DB549E3F-1291-49E4-B760-C17139EFE8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32319" y="3506563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  <a:gd name="connsiteX4" fmla="*/ -298 w 14875"/>
                  <a:gd name="connsiteY4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7DB3B9F5-EB17-4CAC-9285-FBAF96A2D7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9123" y="3625124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9566799F-2371-4C45-BF9D-FFED486A8A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6494" y="3623636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AF776A41-D87B-4773-BC0D-A7074BC734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4460" y="3622595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39915738-43A9-4975-91D6-AB8B8B6763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2572" y="3621705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8D6EA753-8CDC-40C8-AA62-0F41DEC308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0540" y="3620661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5FDE188C-449F-49B4-A6BC-2238EAEC6E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8950" y="3619770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564A6CA1-7CAA-4D4E-9FD4-208501F07C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6918" y="3619025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4DF81AD-26A9-45AC-A7F1-9FD6EB5148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5256" y="3617263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60888FF8-537A-4494-922D-3BCF2C4BC9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5088" y="3617983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9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92E24C8A-9650-475D-801F-786122E70E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2157" y="3617091"/>
                <a:ext cx="16065" cy="16066"/>
              </a:xfrm>
              <a:custGeom>
                <a:avLst/>
                <a:gdLst>
                  <a:gd name="connsiteX0" fmla="*/ 7734 w 16065"/>
                  <a:gd name="connsiteY0" fmla="*/ 16002 h 16066"/>
                  <a:gd name="connsiteX1" fmla="*/ 15767 w 16065"/>
                  <a:gd name="connsiteY1" fmla="*/ 8118 h 16066"/>
                  <a:gd name="connsiteX2" fmla="*/ 7884 w 16065"/>
                  <a:gd name="connsiteY2" fmla="*/ -63 h 16066"/>
                  <a:gd name="connsiteX3" fmla="*/ -296 w 16065"/>
                  <a:gd name="connsiteY3" fmla="*/ 7820 h 16066"/>
                  <a:gd name="connsiteX4" fmla="*/ 7587 w 16065"/>
                  <a:gd name="connsiteY4" fmla="*/ 16001 h 16066"/>
                  <a:gd name="connsiteX5" fmla="*/ 7734 w 16065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6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EC6329FC-7641-4CAA-9D4C-1F671FC55C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0715" y="3616644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58B71490-BF88-4CB5-84A6-D8781A2C22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9277" y="3616347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062F41FD-E121-4E99-86B4-93B8609DEB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7987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B51BF16D-33DD-4E7F-8A91-9536082611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6994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2453C524-4AD5-4B72-A0E1-9DBED15AD6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6002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2EA156F5-0A03-487C-808A-7BB6B29942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5009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A3A3FF1-4338-4708-B8FE-F28D1DB01B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4016" y="3616048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F0AA3D31-3D51-4E14-8B11-8055172FF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3321" y="3616347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BB5C6DEB-6EB0-4D98-BECB-7895E98770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2772" y="3616644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DA78F6BF-28E3-4320-88FF-DCD3BFE14F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2078" y="3616794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86F13EFB-8800-4751-BC2F-C4E505754B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3175" y="3617983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9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41BF4AF0-0D7E-4E9C-949B-1C38605437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1359" y="3617263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85519B0B-E478-4D4C-ABA8-D3E0098BE9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1035" y="3619025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E3B8909F-0E25-452D-A519-CDE65C784C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0786" y="3619621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64902C42-5390-48FF-A0DD-9D396A1A42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0686" y="3620661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8209542E-AFDD-4EC8-9140-5A05847024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0732" y="3621705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E9624B5A-EB65-462F-9FF8-86840221B1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10634" y="3622595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9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80B1CCFC-8715-4B32-B9E4-78D52A865E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30684" y="3623636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34D9F653-875B-4336-A69A-B273CDBE5F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51326" y="3625124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B84AFAFC-4122-44BA-9A7D-93C857D56B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0115" y="3744131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A9C08E44-89F2-44F5-8D1D-71FBA8E117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7183" y="3742197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2CE3E84A-307D-4369-B493-A266B5C84D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5154" y="3741305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AC801BB5-B385-4448-9C3D-B580FF341A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2823" y="3739520"/>
                <a:ext cx="8628" cy="8627"/>
              </a:xfrm>
              <a:custGeom>
                <a:avLst/>
                <a:gdLst>
                  <a:gd name="connsiteX0" fmla="*/ 4016 w 8628"/>
                  <a:gd name="connsiteY0" fmla="*/ 8564 h 8627"/>
                  <a:gd name="connsiteX1" fmla="*/ 8331 w 8628"/>
                  <a:gd name="connsiteY1" fmla="*/ 4250 h 8627"/>
                  <a:gd name="connsiteX2" fmla="*/ 4016 w 8628"/>
                  <a:gd name="connsiteY2" fmla="*/ -64 h 8627"/>
                  <a:gd name="connsiteX3" fmla="*/ -298 w 8628"/>
                  <a:gd name="connsiteY3" fmla="*/ 4250 h 8627"/>
                  <a:gd name="connsiteX4" fmla="*/ 4016 w 8628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7">
                    <a:moveTo>
                      <a:pt x="4016" y="8564"/>
                    </a:moveTo>
                    <a:cubicBezTo>
                      <a:pt x="6399" y="8564"/>
                      <a:pt x="8331" y="6632"/>
                      <a:pt x="8331" y="4250"/>
                    </a:cubicBezTo>
                    <a:cubicBezTo>
                      <a:pt x="8331" y="1867"/>
                      <a:pt x="6399" y="-64"/>
                      <a:pt x="4016" y="-64"/>
                    </a:cubicBezTo>
                    <a:cubicBezTo>
                      <a:pt x="1634" y="-64"/>
                      <a:pt x="-298" y="1867"/>
                      <a:pt x="-298" y="4250"/>
                    </a:cubicBezTo>
                    <a:cubicBezTo>
                      <a:pt x="-298" y="6632"/>
                      <a:pt x="1634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BEB9DDAF-1AD4-4288-BEBC-DF90B242F1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0936" y="3738777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6975ABD4-A98A-4B6B-A6E9-874CBA07C7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8904" y="3738032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AB8E54C7-165E-4CCD-BB8B-F2AE71C1B5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7242" y="3736270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2ED3FCE5-741B-4DC4-9782-7108D20C8B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5135" y="3736098"/>
                <a:ext cx="16065" cy="16066"/>
              </a:xfrm>
              <a:custGeom>
                <a:avLst/>
                <a:gdLst>
                  <a:gd name="connsiteX0" fmla="*/ 7734 w 16065"/>
                  <a:gd name="connsiteY0" fmla="*/ 16002 h 16066"/>
                  <a:gd name="connsiteX1" fmla="*/ 15767 w 16065"/>
                  <a:gd name="connsiteY1" fmla="*/ 8118 h 16066"/>
                  <a:gd name="connsiteX2" fmla="*/ 7884 w 16065"/>
                  <a:gd name="connsiteY2" fmla="*/ -63 h 16066"/>
                  <a:gd name="connsiteX3" fmla="*/ -296 w 16065"/>
                  <a:gd name="connsiteY3" fmla="*/ 7820 h 16066"/>
                  <a:gd name="connsiteX4" fmla="*/ 7587 w 16065"/>
                  <a:gd name="connsiteY4" fmla="*/ 16001 h 16066"/>
                  <a:gd name="connsiteX5" fmla="*/ 7734 w 16065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6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0BBFD962-CB91-422C-BB48-1943FE8969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3693" y="3735652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B818F060-43C0-40C9-858F-D064AB29DB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1958" y="3735056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5A53A108-34A4-4B41-99BB-D28B6DDFD6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0295" y="373309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132DA73C-818A-4546-81E9-F2F657D703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8931" y="3734015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D8CC8FB7-4FFB-4546-A750-B1FC549723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7641" y="3733718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D52D9E04-DCC9-460E-9A1C-607A234CD0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6350" y="373342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9ECB45C2-E9A4-4B52-A327-2122D1EE16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5358" y="373342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B1FAE0BC-B49B-495E-BBE6-8E27BF5355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4067" y="3732826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B6FD65BE-00C7-4608-A932-12113BE10A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3372" y="373342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C86201B7-D8B9-44D1-B32C-A00B226933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2380" y="373342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A05E7035-614C-4AA7-9ED7-A6372620F6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1685" y="3733718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3F44E9AE-9DAB-47BF-9759-3292DCDAF6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0989" y="3734015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6" y="20465"/>
                      <a:pt x="20231" y="15869"/>
                      <a:pt x="20231" y="10200"/>
                    </a:cubicBezTo>
                    <a:cubicBezTo>
                      <a:pt x="20231" y="4532"/>
                      <a:pt x="15636" y="-64"/>
                      <a:pt x="9967" y="-64"/>
                    </a:cubicBezTo>
                    <a:cubicBezTo>
                      <a:pt x="4297" y="-64"/>
                      <a:pt x="-298" y="4532"/>
                      <a:pt x="-298" y="10200"/>
                    </a:cubicBezTo>
                    <a:cubicBezTo>
                      <a:pt x="-298" y="15869"/>
                      <a:pt x="4297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530DE44-C922-4AA7-B9C5-522A528770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0368" y="373309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F6D4BD0C-09AF-4098-9F47-BB08828412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0045" y="3735056"/>
                <a:ext cx="18447" cy="18447"/>
              </a:xfrm>
              <a:custGeom>
                <a:avLst/>
                <a:gdLst>
                  <a:gd name="connsiteX0" fmla="*/ 8925 w 18447"/>
                  <a:gd name="connsiteY0" fmla="*/ 18383 h 18447"/>
                  <a:gd name="connsiteX1" fmla="*/ 18148 w 18447"/>
                  <a:gd name="connsiteY1" fmla="*/ 9160 h 18447"/>
                  <a:gd name="connsiteX2" fmla="*/ 9225 w 18447"/>
                  <a:gd name="connsiteY2" fmla="*/ -63 h 18447"/>
                  <a:gd name="connsiteX3" fmla="*/ 8925 w 18447"/>
                  <a:gd name="connsiteY3" fmla="*/ -63 h 18447"/>
                  <a:gd name="connsiteX4" fmla="*/ -298 w 18447"/>
                  <a:gd name="connsiteY4" fmla="*/ 9160 h 18447"/>
                  <a:gd name="connsiteX5" fmla="*/ 8925 w 18447"/>
                  <a:gd name="connsiteY5" fmla="*/ 18383 h 1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7" h="18447">
                    <a:moveTo>
                      <a:pt x="8925" y="18383"/>
                    </a:moveTo>
                    <a:cubicBezTo>
                      <a:pt x="14019" y="18383"/>
                      <a:pt x="18148" y="14254"/>
                      <a:pt x="18148" y="9160"/>
                    </a:cubicBezTo>
                    <a:cubicBezTo>
                      <a:pt x="18231" y="4149"/>
                      <a:pt x="14236" y="20"/>
                      <a:pt x="9225" y="-63"/>
                    </a:cubicBezTo>
                    <a:cubicBezTo>
                      <a:pt x="9125" y="-64"/>
                      <a:pt x="9025" y="-64"/>
                      <a:pt x="8925" y="-63"/>
                    </a:cubicBezTo>
                    <a:cubicBezTo>
                      <a:pt x="3832" y="-63"/>
                      <a:pt x="-298" y="4067"/>
                      <a:pt x="-298" y="9160"/>
                    </a:cubicBezTo>
                    <a:cubicBezTo>
                      <a:pt x="-298" y="14254"/>
                      <a:pt x="3832" y="18383"/>
                      <a:pt x="8925" y="183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7E376296-E670-4B3A-95C1-68222F740E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9794" y="3735652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92725099-3488-4500-97E5-DB79078E50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9251" y="3736098"/>
                <a:ext cx="16066" cy="16066"/>
              </a:xfrm>
              <a:custGeom>
                <a:avLst/>
                <a:gdLst>
                  <a:gd name="connsiteX0" fmla="*/ 7735 w 16066"/>
                  <a:gd name="connsiteY0" fmla="*/ 16002 h 16066"/>
                  <a:gd name="connsiteX1" fmla="*/ 15767 w 16066"/>
                  <a:gd name="connsiteY1" fmla="*/ 8118 h 16066"/>
                  <a:gd name="connsiteX2" fmla="*/ 7884 w 16066"/>
                  <a:gd name="connsiteY2" fmla="*/ -63 h 16066"/>
                  <a:gd name="connsiteX3" fmla="*/ -296 w 16066"/>
                  <a:gd name="connsiteY3" fmla="*/ 7820 h 16066"/>
                  <a:gd name="connsiteX4" fmla="*/ 7587 w 16066"/>
                  <a:gd name="connsiteY4" fmla="*/ 16001 h 16066"/>
                  <a:gd name="connsiteX5" fmla="*/ 7734 w 16066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6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E10C62DD-174F-4B39-8D26-8CF4723E87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9373" y="3736270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4DB58C54-88DB-4E82-9902-4ADE9FB3FD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9050" y="3738032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E05C7BDB-403B-4DDA-A039-F330B67B6C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9096" y="3738777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4478E20D-90F8-43FD-800F-B03FC1C322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8998" y="3739520"/>
                <a:ext cx="8627" cy="8627"/>
              </a:xfrm>
              <a:custGeom>
                <a:avLst/>
                <a:gdLst>
                  <a:gd name="connsiteX0" fmla="*/ 4016 w 8627"/>
                  <a:gd name="connsiteY0" fmla="*/ 8564 h 8627"/>
                  <a:gd name="connsiteX1" fmla="*/ 8330 w 8627"/>
                  <a:gd name="connsiteY1" fmla="*/ 4250 h 8627"/>
                  <a:gd name="connsiteX2" fmla="*/ 4016 w 8627"/>
                  <a:gd name="connsiteY2" fmla="*/ -64 h 8627"/>
                  <a:gd name="connsiteX3" fmla="*/ -298 w 8627"/>
                  <a:gd name="connsiteY3" fmla="*/ 4250 h 8627"/>
                  <a:gd name="connsiteX4" fmla="*/ 4016 w 8627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7">
                    <a:moveTo>
                      <a:pt x="4016" y="8564"/>
                    </a:moveTo>
                    <a:cubicBezTo>
                      <a:pt x="6398" y="8564"/>
                      <a:pt x="8330" y="6632"/>
                      <a:pt x="8330" y="4250"/>
                    </a:cubicBezTo>
                    <a:cubicBezTo>
                      <a:pt x="8330" y="1867"/>
                      <a:pt x="6398" y="-64"/>
                      <a:pt x="4016" y="-64"/>
                    </a:cubicBezTo>
                    <a:cubicBezTo>
                      <a:pt x="1633" y="-64"/>
                      <a:pt x="-298" y="1867"/>
                      <a:pt x="-298" y="4250"/>
                    </a:cubicBezTo>
                    <a:cubicBezTo>
                      <a:pt x="-298" y="6632"/>
                      <a:pt x="1633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73D8849B-6BC1-49A9-92B5-5DE50998E6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9047" y="3741602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95074249-BB17-41E1-837B-71A083AA92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9387" y="3742197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9211F63C-44A6-4797-8819-D6808D6F5A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9441" y="3743238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ED2B6E51-C6DA-439D-96C2-7A5498ACAA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80215" y="386224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B0C26505-DB33-4238-A137-479E7C1D5B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8176" y="3861204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7FD646B6-A596-408C-BF8D-2BAD69985D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5850" y="3860609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56CEA83F-627F-44B6-8672-83777FCA04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3518" y="385867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4DEE0AF6-ACB7-401F-8791-566C77602D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1633" y="3857636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5238E591-AA76-48D8-8037-C59130CF03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9597" y="3856446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D08AC02F-6D1E-441F-9B54-4FA7A3EA19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9058" y="3855998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9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FB3BD93-F127-4A42-8EAF-60FBE29CD2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5679" y="3854659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CC81AE5C-9ACC-42E1-B09C-FAB76D574F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3644" y="3853470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5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4"/>
                      <a:pt x="-215" y="4118"/>
                      <a:pt x="-297" y="9458"/>
                    </a:cubicBezTo>
                    <a:cubicBezTo>
                      <a:pt x="-298" y="9556"/>
                      <a:pt x="-298" y="9654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BB0B68AC-899F-4F8A-9C0A-AABE9E7D5A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1909" y="3853022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78CE7FD0-F068-4A07-BD6F-7F0B738AB3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0321" y="3852428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458B33B2-28FC-4E93-8C86-AA57CA7990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8733" y="3851684"/>
                <a:ext cx="23058" cy="23058"/>
              </a:xfrm>
              <a:custGeom>
                <a:avLst/>
                <a:gdLst>
                  <a:gd name="connsiteX0" fmla="*/ 11158 w 23058"/>
                  <a:gd name="connsiteY0" fmla="*/ 22994 h 23058"/>
                  <a:gd name="connsiteX1" fmla="*/ 22760 w 23058"/>
                  <a:gd name="connsiteY1" fmla="*/ 11689 h 23058"/>
                  <a:gd name="connsiteX2" fmla="*/ 22761 w 23058"/>
                  <a:gd name="connsiteY2" fmla="*/ 11539 h 23058"/>
                  <a:gd name="connsiteX3" fmla="*/ 11158 w 23058"/>
                  <a:gd name="connsiteY3" fmla="*/ -64 h 23058"/>
                  <a:gd name="connsiteX4" fmla="*/ -298 w 23058"/>
                  <a:gd name="connsiteY4" fmla="*/ 11389 h 23058"/>
                  <a:gd name="connsiteX5" fmla="*/ -297 w 23058"/>
                  <a:gd name="connsiteY5" fmla="*/ 11539 h 23058"/>
                  <a:gd name="connsiteX6" fmla="*/ 10858 w 23058"/>
                  <a:gd name="connsiteY6" fmla="*/ 22994 h 23058"/>
                  <a:gd name="connsiteX7" fmla="*/ 11158 w 23058"/>
                  <a:gd name="connsiteY7" fmla="*/ 22994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8" h="23058">
                    <a:moveTo>
                      <a:pt x="11158" y="22994"/>
                    </a:moveTo>
                    <a:cubicBezTo>
                      <a:pt x="17483" y="23076"/>
                      <a:pt x="22678" y="18014"/>
                      <a:pt x="22760" y="11689"/>
                    </a:cubicBezTo>
                    <a:cubicBezTo>
                      <a:pt x="22760" y="11639"/>
                      <a:pt x="22761" y="11589"/>
                      <a:pt x="22761" y="11539"/>
                    </a:cubicBezTo>
                    <a:cubicBezTo>
                      <a:pt x="22761" y="5131"/>
                      <a:pt x="17566" y="-64"/>
                      <a:pt x="11158" y="-64"/>
                    </a:cubicBezTo>
                    <a:cubicBezTo>
                      <a:pt x="4831" y="-64"/>
                      <a:pt x="-297" y="5063"/>
                      <a:pt x="-298" y="11389"/>
                    </a:cubicBezTo>
                    <a:cubicBezTo>
                      <a:pt x="-298" y="11439"/>
                      <a:pt x="-297" y="11489"/>
                      <a:pt x="-297" y="11539"/>
                    </a:cubicBezTo>
                    <a:cubicBezTo>
                      <a:pt x="-379" y="17782"/>
                      <a:pt x="4615" y="22911"/>
                      <a:pt x="10858" y="22994"/>
                    </a:cubicBezTo>
                    <a:cubicBezTo>
                      <a:pt x="10958" y="22995"/>
                      <a:pt x="11058" y="22995"/>
                      <a:pt x="11158" y="2299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52A44234-4B54-402A-87F7-3C517E81F2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6997" y="3851088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06B325D0-53B7-4472-A202-5576E9DBA4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5707" y="385079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6154BC12-F791-40B9-8270-9460A495D3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4714" y="385079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9ABBA6B7-9B0D-422B-8D83-D9F46610A1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3423" y="3850197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A2E62421-88BE-4E77-93A9-9FEF15ACE5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2431" y="3850197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43C7357-EC1E-47A1-A9E2-9B815B5205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1438" y="3850197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401192B-4F08-497B-B13F-2F46F2143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0743" y="385079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9FAFF4D4-FEC0-4140-9D85-41730FEE0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9751" y="385079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7271DC31-4129-442C-B576-25238063C8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9055" y="3851088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C04E9EC9-09A4-48CB-99D7-C67649CB8C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8804" y="3851684"/>
                <a:ext cx="23059" cy="23058"/>
              </a:xfrm>
              <a:custGeom>
                <a:avLst/>
                <a:gdLst>
                  <a:gd name="connsiteX0" fmla="*/ 11159 w 23059"/>
                  <a:gd name="connsiteY0" fmla="*/ 22994 h 23058"/>
                  <a:gd name="connsiteX1" fmla="*/ 22761 w 23059"/>
                  <a:gd name="connsiteY1" fmla="*/ 11689 h 23058"/>
                  <a:gd name="connsiteX2" fmla="*/ 22762 w 23059"/>
                  <a:gd name="connsiteY2" fmla="*/ 11539 h 23058"/>
                  <a:gd name="connsiteX3" fmla="*/ 11158 w 23059"/>
                  <a:gd name="connsiteY3" fmla="*/ -64 h 23058"/>
                  <a:gd name="connsiteX4" fmla="*/ -298 w 23059"/>
                  <a:gd name="connsiteY4" fmla="*/ 11389 h 23058"/>
                  <a:gd name="connsiteX5" fmla="*/ -297 w 23059"/>
                  <a:gd name="connsiteY5" fmla="*/ 11539 h 23058"/>
                  <a:gd name="connsiteX6" fmla="*/ 10858 w 23059"/>
                  <a:gd name="connsiteY6" fmla="*/ 22994 h 23058"/>
                  <a:gd name="connsiteX7" fmla="*/ 11158 w 23059"/>
                  <a:gd name="connsiteY7" fmla="*/ 22994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9" h="23058">
                    <a:moveTo>
                      <a:pt x="11159" y="22994"/>
                    </a:moveTo>
                    <a:cubicBezTo>
                      <a:pt x="17485" y="23076"/>
                      <a:pt x="22679" y="18014"/>
                      <a:pt x="22761" y="11689"/>
                    </a:cubicBezTo>
                    <a:cubicBezTo>
                      <a:pt x="22762" y="11639"/>
                      <a:pt x="22762" y="11589"/>
                      <a:pt x="22762" y="11539"/>
                    </a:cubicBezTo>
                    <a:cubicBezTo>
                      <a:pt x="22762" y="5131"/>
                      <a:pt x="17566" y="-64"/>
                      <a:pt x="11158" y="-64"/>
                    </a:cubicBezTo>
                    <a:cubicBezTo>
                      <a:pt x="4832" y="-64"/>
                      <a:pt x="-297" y="5063"/>
                      <a:pt x="-298" y="11389"/>
                    </a:cubicBezTo>
                    <a:cubicBezTo>
                      <a:pt x="-298" y="11439"/>
                      <a:pt x="-298" y="11489"/>
                      <a:pt x="-297" y="11539"/>
                    </a:cubicBezTo>
                    <a:cubicBezTo>
                      <a:pt x="-379" y="17782"/>
                      <a:pt x="4614" y="22911"/>
                      <a:pt x="10858" y="22994"/>
                    </a:cubicBezTo>
                    <a:cubicBezTo>
                      <a:pt x="10958" y="22995"/>
                      <a:pt x="11058" y="22995"/>
                      <a:pt x="11158" y="2299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7EA68BC0-0D68-4174-B34A-7725D1308A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8409" y="3852428"/>
                <a:ext cx="21718" cy="21718"/>
              </a:xfrm>
              <a:custGeom>
                <a:avLst/>
                <a:gdLst>
                  <a:gd name="connsiteX0" fmla="*/ 10561 w 21718"/>
                  <a:gd name="connsiteY0" fmla="*/ 21655 h 21718"/>
                  <a:gd name="connsiteX1" fmla="*/ 21421 w 21718"/>
                  <a:gd name="connsiteY1" fmla="*/ 10795 h 21718"/>
                  <a:gd name="connsiteX2" fmla="*/ 10561 w 21718"/>
                  <a:gd name="connsiteY2" fmla="*/ -64 h 21718"/>
                  <a:gd name="connsiteX3" fmla="*/ -298 w 21718"/>
                  <a:gd name="connsiteY3" fmla="*/ 10795 h 21718"/>
                  <a:gd name="connsiteX4" fmla="*/ 10561 w 21718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8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DEA2CA85-4D47-4B8D-A16F-20F4D6C08D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8011" y="3853022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6" y="20465"/>
                      <a:pt x="20231" y="15869"/>
                      <a:pt x="20231" y="10200"/>
                    </a:cubicBezTo>
                    <a:cubicBezTo>
                      <a:pt x="20231" y="4532"/>
                      <a:pt x="15636" y="-64"/>
                      <a:pt x="9967" y="-64"/>
                    </a:cubicBezTo>
                    <a:cubicBezTo>
                      <a:pt x="4297" y="-64"/>
                      <a:pt x="-298" y="4532"/>
                      <a:pt x="-298" y="10200"/>
                    </a:cubicBezTo>
                    <a:cubicBezTo>
                      <a:pt x="-298" y="15869"/>
                      <a:pt x="4297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972C4C2E-287C-4D87-B84F-56087C8278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7761" y="3853470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5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4"/>
                      <a:pt x="-215" y="4118"/>
                      <a:pt x="-296" y="9458"/>
                    </a:cubicBezTo>
                    <a:cubicBezTo>
                      <a:pt x="-298" y="9556"/>
                      <a:pt x="-298" y="9654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186477-B39A-4451-9835-A05728E0E6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7808" y="3854659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37C60592-35DB-40B5-AAD3-A66A032041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7265" y="3855105"/>
                <a:ext cx="16066" cy="16066"/>
              </a:xfrm>
              <a:custGeom>
                <a:avLst/>
                <a:gdLst>
                  <a:gd name="connsiteX0" fmla="*/ 7735 w 16066"/>
                  <a:gd name="connsiteY0" fmla="*/ 16002 h 16066"/>
                  <a:gd name="connsiteX1" fmla="*/ 15767 w 16066"/>
                  <a:gd name="connsiteY1" fmla="*/ 8118 h 16066"/>
                  <a:gd name="connsiteX2" fmla="*/ 7884 w 16066"/>
                  <a:gd name="connsiteY2" fmla="*/ -63 h 16066"/>
                  <a:gd name="connsiteX3" fmla="*/ -296 w 16066"/>
                  <a:gd name="connsiteY3" fmla="*/ 7820 h 16066"/>
                  <a:gd name="connsiteX4" fmla="*/ 7587 w 16066"/>
                  <a:gd name="connsiteY4" fmla="*/ 16001 h 16066"/>
                  <a:gd name="connsiteX5" fmla="*/ 7734 w 16066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6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5FADE6BF-C7F8-4A7C-A54D-B8D9DA6C4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7388" y="3855277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75E24B09-EC11-4755-AEA1-5B5800E210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7808" y="3857636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BF1FBAA1-E514-4A33-83ED-25A99E6F4B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7709" y="385867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88108171-8CC6-4CCA-86D6-B3A1A220D4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8053" y="3860609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F0EB8DC6-FE2E-4733-858A-9529A91067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8102" y="3860907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2D1EFD00-1A0C-4734-80BD-80781B9AD2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8448" y="386224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7B770078-FB66-40B2-93F5-0A8B5F97C4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62101" y="3982145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382DF210-1B5A-4C73-8B1B-E9A2F52DBF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9169" y="3980211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98479C94-01C4-4E71-BDE1-FB2F569B2E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6843" y="3979617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F51F275F-1E4B-49DF-B1B8-8E1BDAF8FB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4511" y="3977683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4EE77064-C308-4D28-A55A-F8AC1C005B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2180" y="3976344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2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9A12458A-3663-4474-9C5C-55A024DEBB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0220" y="3974285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E7FA736E-D325-4306-8FE0-D50A0AD18F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7961" y="3973816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842D72C9-DDCA-486A-8767-95C63ABF88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5929" y="3973071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0FFF080-D805-452C-9D43-8D904F649B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3895" y="3972030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23905E47-97DE-4E9E-8040-5CFD85EDBF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2008" y="3970841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6D005932-54E4-49C4-AED2-39DCC8207A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0273" y="3970393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8"/>
                      <a:pt x="11603" y="237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1E4E2833-FF87-4EEC-B30E-08FF68B139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8685" y="3969799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51BE51BC-6B40-4929-9D5F-BAB2964C5A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7097" y="3969055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0 w 26479"/>
                  <a:gd name="connsiteY1" fmla="*/ 13324 h 26479"/>
                  <a:gd name="connsiteX2" fmla="*/ 13090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3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7777397-5533-4336-B58F-3B96E5DE15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5361" y="3968460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1E699644-87F9-4BEC-A58F-32DA8CD6DE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4053" y="3966692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AFCA4A8C-D2F0-40A5-9179-0B2E99589F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2334" y="396697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11AA667-F06B-4D4E-B739-233CE84B19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1341" y="396741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45F04957-67BF-456F-9A58-A6A38E12DE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0349" y="396741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C0AF2A65-509B-4D82-8A05-58B84D47C5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9356" y="396741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F8366800-5F95-4439-BB79-A09267F64C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8363" y="396697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E9719C74-130E-4254-9688-8D5057E601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8096" y="3966692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ED76224C-C1D9-4738-821E-2D8982EAFD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7419" y="3968460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F8752769-45E4-4099-A9EB-675B32C526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7170" y="3969055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1 w 26479"/>
                  <a:gd name="connsiteY1" fmla="*/ 13324 h 26479"/>
                  <a:gd name="connsiteX2" fmla="*/ 13091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1" y="13324"/>
                    </a:cubicBezTo>
                    <a:cubicBezTo>
                      <a:pt x="26263" y="6013"/>
                      <a:pt x="20403" y="19"/>
                      <a:pt x="13091" y="-63"/>
                    </a:cubicBezTo>
                    <a:cubicBezTo>
                      <a:pt x="5779" y="-145"/>
                      <a:pt x="-214" y="5715"/>
                      <a:pt x="-297" y="13027"/>
                    </a:cubicBezTo>
                    <a:cubicBezTo>
                      <a:pt x="-298" y="13076"/>
                      <a:pt x="-298" y="13125"/>
                      <a:pt x="-298" y="13175"/>
                    </a:cubicBezTo>
                    <a:cubicBezTo>
                      <a:pt x="-299" y="20429"/>
                      <a:pt x="5540" y="26333"/>
                      <a:pt x="12793" y="264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BDDC899C-A4F3-4ABF-91E3-3988191FE3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6772" y="3969799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1"/>
                      <a:pt x="19100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E3FC8573-5B7A-437C-9FEF-A9950C535A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6375" y="3970393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8"/>
                      <a:pt x="11603" y="237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A79A9A5E-9025-4045-B1C5-310ACAFA77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6125" y="3970841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69D89C2-7826-448E-A5D3-42825DD5B9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6026" y="3972030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6" y="20465"/>
                      <a:pt x="20231" y="15869"/>
                      <a:pt x="20231" y="10200"/>
                    </a:cubicBezTo>
                    <a:cubicBezTo>
                      <a:pt x="20231" y="4532"/>
                      <a:pt x="15636" y="-64"/>
                      <a:pt x="9967" y="-64"/>
                    </a:cubicBezTo>
                    <a:cubicBezTo>
                      <a:pt x="4297" y="-64"/>
                      <a:pt x="-298" y="4532"/>
                      <a:pt x="-298" y="10200"/>
                    </a:cubicBezTo>
                    <a:cubicBezTo>
                      <a:pt x="-298" y="15869"/>
                      <a:pt x="4297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E27B7281-86EB-4FD4-BAA9-ED62947E82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6074" y="3973071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713E7B74-42C2-46DD-B5B2-E44F07A35F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6122" y="3973816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96F3E095-A6C4-4E87-8EA9-9A711240F1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5874" y="3974707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9A6DEBC5-455D-458A-80E6-29083D0655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6368" y="3976344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2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53E96BF9-2824-499E-AA07-AFFAA56319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6418" y="3978100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0 h 9103"/>
                  <a:gd name="connsiteX2" fmla="*/ 3822 w 9966"/>
                  <a:gd name="connsiteY2" fmla="*/ 11 h 9103"/>
                  <a:gd name="connsiteX3" fmla="*/ -298 w 9966"/>
                  <a:gd name="connsiteY3" fmla="*/ 4130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6"/>
                      <a:pt x="9669" y="4130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0"/>
                    </a:cubicBezTo>
                    <a:cubicBezTo>
                      <a:pt x="-298" y="6841"/>
                      <a:pt x="1900" y="9039"/>
                      <a:pt x="4612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C1F3AF5E-BD5E-4524-A46C-2E16CF0121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6761" y="3978727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1C5FC69E-9C54-4C4A-A31A-86B3693861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7108" y="3979914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DC5D72DA-3BA5-4310-9AE0-30A7643885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7456" y="3981253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F03C5804-05B5-4615-B8D6-40F678F063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3093" y="4101153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CA616711-3E87-4C6C-B24E-C88ED2C02F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60161" y="4099219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A3330432-5686-40D6-9376-69BE87831A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7835" y="4098624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70BEEA9C-DE94-41B9-A912-38592D46CD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5504" y="409669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96501BDA-2255-4B9B-9CAB-C1FA8C6CE1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3172" y="4095351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2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7A3E4004-77DC-49CD-A244-6547E360CE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0692" y="409371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4B033530-CFB9-48EA-BF29-E3FB6866BE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8657" y="4092674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E93159D2-D56A-4BE7-9036-2DA5972F82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6623" y="4091485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5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4"/>
                      <a:pt x="-215" y="4118"/>
                      <a:pt x="-297" y="9458"/>
                    </a:cubicBezTo>
                    <a:cubicBezTo>
                      <a:pt x="-298" y="9556"/>
                      <a:pt x="-298" y="9654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7BF9CF44-EA5B-4CCB-99AE-E26818003B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4590" y="4090739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C390677F-A601-40C4-B4D2-16FB345C4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2258" y="4089401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8"/>
                      <a:pt x="11603" y="237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2B175B79-5F88-4005-9CD6-2DC47C42A1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0671" y="4088806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1F7DFADF-6CA3-4832-807B-9AC12126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8636" y="4087764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49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3D0C0EEB-BF7D-458A-88FD-42EF14271A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6305" y="408597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2C6AE27A-AE30-46B1-B967-C1ACA4904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5312" y="408672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CD554493-892F-4A19-B924-9725FD4628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3426" y="4085236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C9C186CC-5F7B-4CAC-9FC0-19FCAC1907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2136" y="408508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27ECF0EF-7536-425A-9D75-AC0231F99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0698" y="4084789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BE5CCE0C-A30C-40F2-BB2E-B42CB0C0C9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9705" y="4084789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769DEBDB-8310-4A55-A23A-DF9C89CD05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8415" y="4084492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3FE07747-0939-48CF-BDE2-C494E4C821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7422" y="4084492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56CE11BF-FFB1-4108-9A6B-882523DB1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6727" y="4084789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D3E84611-1D99-4075-A569-5889F50A8B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6180" y="408508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C03C7410-1A22-4D68-9051-1CF7F53FF0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5485" y="4085236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2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B86F9757-1D60-40AB-AA98-8883247F79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5385" y="408672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AC40F473-10BA-4992-BD03-F7BFFCEAA4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4392" y="408597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367E854F-B857-4870-B187-CA4D6E92D6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4739" y="4087764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49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B6E00020-9589-4FE7-AA3E-2CF045421A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4489" y="4088212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0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FAC98F6-E5B4-443E-B11B-6C4ABEFE6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4390" y="4089401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8"/>
                      <a:pt x="11603" y="237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E41FB333-80F1-4C25-9371-911D211183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4438" y="4090442"/>
                <a:ext cx="21718" cy="21718"/>
              </a:xfrm>
              <a:custGeom>
                <a:avLst/>
                <a:gdLst>
                  <a:gd name="connsiteX0" fmla="*/ 10561 w 21718"/>
                  <a:gd name="connsiteY0" fmla="*/ 21655 h 21718"/>
                  <a:gd name="connsiteX1" fmla="*/ 21421 w 21718"/>
                  <a:gd name="connsiteY1" fmla="*/ 10795 h 21718"/>
                  <a:gd name="connsiteX2" fmla="*/ 10561 w 21718"/>
                  <a:gd name="connsiteY2" fmla="*/ -64 h 21718"/>
                  <a:gd name="connsiteX3" fmla="*/ -298 w 21718"/>
                  <a:gd name="connsiteY3" fmla="*/ 10795 h 21718"/>
                  <a:gd name="connsiteX4" fmla="*/ 10561 w 21718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8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A5A3BDD9-477A-4E6D-B24C-66BB638D02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4782" y="4091485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5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4"/>
                      <a:pt x="-215" y="4118"/>
                      <a:pt x="-296" y="9458"/>
                    </a:cubicBezTo>
                    <a:cubicBezTo>
                      <a:pt x="-298" y="9556"/>
                      <a:pt x="-298" y="9654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06ADF75A-EB09-4702-9DEE-20B58B1C2E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4830" y="4092674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4CF66893-0F93-4253-86F7-E1F3258188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4881" y="409371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6B335F02-C4CD-41BD-B603-9529898AB6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5078" y="4095054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DDB417C-2EC9-4C23-9D62-D30160D90A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5424" y="4097107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0 h 9103"/>
                  <a:gd name="connsiteX2" fmla="*/ 3822 w 9966"/>
                  <a:gd name="connsiteY2" fmla="*/ 11 h 9103"/>
                  <a:gd name="connsiteX3" fmla="*/ -298 w 9966"/>
                  <a:gd name="connsiteY3" fmla="*/ 4130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6"/>
                      <a:pt x="9669" y="4130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0"/>
                    </a:cubicBezTo>
                    <a:cubicBezTo>
                      <a:pt x="-298" y="6841"/>
                      <a:pt x="1900" y="9039"/>
                      <a:pt x="4612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71A20258-859A-42B9-8095-ED7F3051A3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6070" y="4098624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52DF5E6C-58C5-4A10-8234-1AAB6223AE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6408" y="4099219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13148A68-0F2B-4EFC-AEA0-C92F4A4B18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7356" y="4101153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C105F364-E678-4B18-BC35-DBB72CF5D7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4086" y="422060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974B8D3B-B7E5-445F-863C-EA4F4E1FB3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1457" y="4218672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CC35768A-F890-4A68-9A8A-8F4F27CFD5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9125" y="4217334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F54A5486-0C97-4485-9935-B623CD1B77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6497" y="4215697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FF157C9-BBD6-4BBD-9611-A75B5F9907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4165" y="4214359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2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C4985D31-AF91-4204-932F-B5BA2F53B2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1685" y="4212722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297626A4-865C-4316-969B-AE62DD708B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9650" y="4211681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5284C1FC-D88B-4098-A0CB-CAF13E0605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44" y="420912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4A2E076F-A706-4019-9CC8-C2DE83CE2C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5285" y="420945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FDF99CCD-FFCB-48CC-8A5A-099E26F2F3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2953" y="4208110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687F130A-3D47-422D-A59D-B735390C1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1068" y="4207070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0 w 26479"/>
                  <a:gd name="connsiteY1" fmla="*/ 13324 h 26479"/>
                  <a:gd name="connsiteX2" fmla="*/ 13090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3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B9F5BE08-4800-48CA-9676-EFD0E6EC09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9016" y="4204706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034B8A1E-BA7B-4806-84AE-8892C57087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7298" y="420573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6A03329E-AA68-404C-AF57-11F1DAC7BB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5115" y="4204095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183FB479-7BD9-4B5A-BE2E-14674B494A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3378" y="4203499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84ED2998-2071-4300-B9B9-0BB765DFB2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1790" y="4202607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F6C340FC-E9EA-4991-AEF7-2D9A4E4193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0500" y="4202458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C95FE5BB-8A06-4BD7-9732-4354883CCA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9061" y="4202755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C08BF827-2BC8-4EF2-BF10-C667B6FE9F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7771" y="4202160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BC3A7617-67AF-4E6F-8453-78791EEB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6779" y="4202160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C1EAC3F4-223E-483E-A2FF-3732A426B2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5786" y="4202160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74B755C5-9834-4759-AB4A-9066BD2335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5090" y="4202755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61ACE0C9-1D9A-4FA7-A23D-E1FC18AD60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4544" y="4202458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B0BB78AB-6BB2-4FF9-B587-E320652B04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3848" y="4202607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5D05579-7BAB-4685-9099-D213F5720A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3451" y="4203499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65339AA-79E4-4EE7-BB92-C29C790A8C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3202" y="4204095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D0F4926F-3B33-4282-A593-B0307E2ECB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3400" y="420602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A2173E09-6873-48EC-B0FB-6FC372F532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2407" y="420498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01CE779B-F2AA-4D51-A3AA-CCABAD28CA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2753" y="4206771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49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5527FBE1-6727-4EA5-8F83-CBB7C779A3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3099" y="4208110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F18F2A7F-45F9-406A-8477-9311570884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3147" y="4208855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83740E37-56F2-4442-AC39-630DF6B2F9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3419" y="420912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8FE0508C-8D76-4E6E-BDF2-4F101BEF16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3838" y="4211681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17264207-E08E-4ED5-A7EE-157F015C5C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3889" y="4212722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D75B1ED1-BF23-4AB0-940F-B2D71F1CEB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4383" y="4214359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2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C961FFF-5DF6-499F-AC64-953020F6D1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4730" y="4215697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29C4A80F-A756-403A-8FD2-D8EB7C772C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5076" y="4217631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F74D0CB7-5F1A-4A99-8FBD-9B0A0C803A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5719" y="4218672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793A4382-D737-4219-8488-44D89533AF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6362" y="422060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3FAADB79-1197-47A9-BCDA-26537A8D96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3194" y="4338275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6B32E903-ED1D-4E68-8BF5-49B6B6310E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0416" y="4336639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A95FC08C-1174-47E3-A16B-3A1E34D2B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7787" y="4334556"/>
                <a:ext cx="8628" cy="8627"/>
              </a:xfrm>
              <a:custGeom>
                <a:avLst/>
                <a:gdLst>
                  <a:gd name="connsiteX0" fmla="*/ 4016 w 8628"/>
                  <a:gd name="connsiteY0" fmla="*/ 8564 h 8627"/>
                  <a:gd name="connsiteX1" fmla="*/ 8331 w 8628"/>
                  <a:gd name="connsiteY1" fmla="*/ 4250 h 8627"/>
                  <a:gd name="connsiteX2" fmla="*/ 4016 w 8628"/>
                  <a:gd name="connsiteY2" fmla="*/ -64 h 8627"/>
                  <a:gd name="connsiteX3" fmla="*/ -298 w 8628"/>
                  <a:gd name="connsiteY3" fmla="*/ 4250 h 8627"/>
                  <a:gd name="connsiteX4" fmla="*/ 4016 w 8628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7">
                    <a:moveTo>
                      <a:pt x="4016" y="8564"/>
                    </a:moveTo>
                    <a:cubicBezTo>
                      <a:pt x="6399" y="8564"/>
                      <a:pt x="8331" y="6632"/>
                      <a:pt x="8331" y="4250"/>
                    </a:cubicBezTo>
                    <a:cubicBezTo>
                      <a:pt x="8331" y="1867"/>
                      <a:pt x="6399" y="-64"/>
                      <a:pt x="4016" y="-64"/>
                    </a:cubicBezTo>
                    <a:cubicBezTo>
                      <a:pt x="1634" y="-64"/>
                      <a:pt x="-298" y="1867"/>
                      <a:pt x="-298" y="4250"/>
                    </a:cubicBezTo>
                    <a:cubicBezTo>
                      <a:pt x="-298" y="6632"/>
                      <a:pt x="1634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992D16B9-5388-41EF-8EB9-FD10CD1ECE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5604" y="4333665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62DE96FA-3349-441A-BA19-565C92B486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3198" y="4331306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2E547925-E314-4B8F-A56A-45646B462C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0642" y="4330688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A8F915B-ABD5-4783-8E0F-321E890EF0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8237" y="4328133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7D79E98A-6ABA-4F5D-BAEB-717C31D138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5979" y="432786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73C1EE43-408D-42A0-B574-5151A46E43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3649" y="4326820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7167F46F-B123-4591-83B7-8D90D40753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1615" y="4325779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49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201590BB-72A0-4E9E-B628-5FE4EFBB72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9283" y="432444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D241B26B-524C-4A4E-A1DC-608E10076B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7397" y="4323251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C91CBF15-258B-4329-B020-03280F5D89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5364" y="4322506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23349AA-CEFE-43C1-8DBD-FC22F99286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3478" y="4321466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26E1CDDC-1C42-41CF-A92E-C212AA4FD6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1742" y="4321167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CE9EB9BB-2FF7-4948-8C05-700D50E739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0154" y="4319680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4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9F80AAB4-A3C9-4520-9288-7274950991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8418" y="4319531"/>
                <a:ext cx="39569" cy="39569"/>
              </a:xfrm>
              <a:custGeom>
                <a:avLst/>
                <a:gdLst>
                  <a:gd name="connsiteX0" fmla="*/ 19487 w 39569"/>
                  <a:gd name="connsiteY0" fmla="*/ 39506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6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6"/>
                    </a:moveTo>
                    <a:cubicBezTo>
                      <a:pt x="30414" y="39506"/>
                      <a:pt x="39272" y="30648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8"/>
                      <a:pt x="8560" y="39506"/>
                      <a:pt x="19487" y="3950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338C2AED-9C93-41D0-B989-58C06B60F2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7127" y="431893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7B009E36-29F0-41F3-873E-9BA6985BE7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6134" y="431893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41CC0786-83BB-4CD2-9885-6D5AD9AD1E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4844" y="4318639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E8784603-0A93-4185-A63E-B367AC2802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3851" y="4318639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C6FB6FB2-1DC1-4CC6-AF47-E916CD09D9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3156" y="431893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7DAA260F-7D55-4920-971F-C46BEB0283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2462" y="4319531"/>
                <a:ext cx="39569" cy="39569"/>
              </a:xfrm>
              <a:custGeom>
                <a:avLst/>
                <a:gdLst>
                  <a:gd name="connsiteX0" fmla="*/ 19487 w 39569"/>
                  <a:gd name="connsiteY0" fmla="*/ 39506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6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6"/>
                    </a:moveTo>
                    <a:cubicBezTo>
                      <a:pt x="30414" y="39506"/>
                      <a:pt x="39272" y="30648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8"/>
                      <a:pt x="8560" y="39506"/>
                      <a:pt x="19487" y="3950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20F56D82-287E-4852-9018-F70DD66915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2211" y="4319680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5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9B0EE9EB-A742-4941-A1BF-1E0A618717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1815" y="4321167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5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D8213BF7-B469-467E-9B2F-496AAE79F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1566" y="4321466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8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63595AD4-4CB5-429D-B05A-7A894D54B4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1466" y="4322506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303D632A-51DA-49AB-8E2D-9292289A5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1217" y="4323102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D160177F-2545-495B-BA42-F43CD6D690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1414" y="432444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0AD8A7D-A9F7-4665-9317-1E8C0E495C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1463" y="4325482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917C0803-A27C-4DBF-9689-582C2BB2F3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1808" y="4326820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1"/>
                      <a:pt x="19100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0C4605F0-32CC-4C3F-94D3-2A8E154558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2154" y="432786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0D4C5C05-469E-46B9-B0E6-B8716B5A46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425" y="4328133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F4EC3B3F-2581-4252-B23E-068DE8A86F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2844" y="4330688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18A18C04-B467-4568-9FC3-690ABF3D06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2896" y="4331729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72E62FD0-C2ED-4626-9C97-E0683224A3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3837" y="4333665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6AB1095A-424F-4861-8311-470D9DB32D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4035" y="4334556"/>
                <a:ext cx="8627" cy="8627"/>
              </a:xfrm>
              <a:custGeom>
                <a:avLst/>
                <a:gdLst>
                  <a:gd name="connsiteX0" fmla="*/ 4016 w 8627"/>
                  <a:gd name="connsiteY0" fmla="*/ 8564 h 8627"/>
                  <a:gd name="connsiteX1" fmla="*/ 8330 w 8627"/>
                  <a:gd name="connsiteY1" fmla="*/ 4250 h 8627"/>
                  <a:gd name="connsiteX2" fmla="*/ 4016 w 8627"/>
                  <a:gd name="connsiteY2" fmla="*/ -64 h 8627"/>
                  <a:gd name="connsiteX3" fmla="*/ -298 w 8627"/>
                  <a:gd name="connsiteY3" fmla="*/ 4250 h 8627"/>
                  <a:gd name="connsiteX4" fmla="*/ 4016 w 8627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7">
                    <a:moveTo>
                      <a:pt x="4016" y="8564"/>
                    </a:moveTo>
                    <a:cubicBezTo>
                      <a:pt x="6398" y="8564"/>
                      <a:pt x="8330" y="6632"/>
                      <a:pt x="8330" y="4250"/>
                    </a:cubicBezTo>
                    <a:cubicBezTo>
                      <a:pt x="8330" y="1867"/>
                      <a:pt x="6398" y="-64"/>
                      <a:pt x="4016" y="-64"/>
                    </a:cubicBezTo>
                    <a:cubicBezTo>
                      <a:pt x="1633" y="-64"/>
                      <a:pt x="-298" y="1867"/>
                      <a:pt x="-298" y="4250"/>
                    </a:cubicBezTo>
                    <a:cubicBezTo>
                      <a:pt x="-298" y="6632"/>
                      <a:pt x="1633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0CE104B7-64A1-4A8F-90D2-7D10FC9EC1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4379" y="4336341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F5FACE08-9C66-468C-8DC0-7FA439637F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5025" y="4337977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C9D5A09D-2327-40F7-B59C-83D3BC66A9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5079" y="4458175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D0D1F204-55F2-46FA-971D-B775D47DFA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2147" y="4456241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316C8947-6F05-4727-9AD7-8BF94B1E61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9521" y="4454756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86E9D6D2-B603-4634-B747-60874117A0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6892" y="4452821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C194644-A782-4146-8A08-A42D189D65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4561" y="4451482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ECE531FC-A1BC-42CB-9670-1192BCE68A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1932" y="4449845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9635E799-BD46-47A8-9A16-A295A95188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9601" y="4448506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5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4"/>
                      <a:pt x="-215" y="4118"/>
                      <a:pt x="-297" y="9458"/>
                    </a:cubicBezTo>
                    <a:cubicBezTo>
                      <a:pt x="-298" y="9556"/>
                      <a:pt x="-298" y="9654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EAC92C91-7830-4879-B49C-EA2143949E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6972" y="444687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E8E49ADC-244D-4D17-B6B2-1E85295E95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4641" y="4445828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F4B682CB-566C-432E-AABF-C1C41B372A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2310" y="4444489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195D3701-49A6-4968-81BC-78CC6EE710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0276" y="444374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250C030C-57FB-4AB5-B0E8-753E950FB9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7647" y="4441811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A964C057-3AE3-4890-B578-EE25AD5E26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5761" y="4440622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66C94E89-6875-4B61-901F-F7A51EE4C6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3728" y="4440175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4B82E43A-252B-4191-864A-350DAC0CEB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1693" y="4438836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E751F8D4-40FA-4F09-906E-C68C6B2FCF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0105" y="4437944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E36034B1-03FE-4ED1-9AA4-DE7AAB3F47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8518" y="4437498"/>
                <a:ext cx="41652" cy="41652"/>
              </a:xfrm>
              <a:custGeom>
                <a:avLst/>
                <a:gdLst>
                  <a:gd name="connsiteX0" fmla="*/ 20380 w 41652"/>
                  <a:gd name="connsiteY0" fmla="*/ 41588 h 41652"/>
                  <a:gd name="connsiteX1" fmla="*/ 41354 w 41652"/>
                  <a:gd name="connsiteY1" fmla="*/ 20911 h 41652"/>
                  <a:gd name="connsiteX2" fmla="*/ 20677 w 41652"/>
                  <a:gd name="connsiteY2" fmla="*/ -63 h 41652"/>
                  <a:gd name="connsiteX3" fmla="*/ -297 w 41652"/>
                  <a:gd name="connsiteY3" fmla="*/ 20614 h 41652"/>
                  <a:gd name="connsiteX4" fmla="*/ -298 w 41652"/>
                  <a:gd name="connsiteY4" fmla="*/ 20762 h 41652"/>
                  <a:gd name="connsiteX5" fmla="*/ 20380 w 41652"/>
                  <a:gd name="connsiteY5" fmla="*/ 41588 h 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52" h="41652">
                    <a:moveTo>
                      <a:pt x="20380" y="41588"/>
                    </a:moveTo>
                    <a:cubicBezTo>
                      <a:pt x="31882" y="41670"/>
                      <a:pt x="41272" y="32413"/>
                      <a:pt x="41354" y="20911"/>
                    </a:cubicBezTo>
                    <a:cubicBezTo>
                      <a:pt x="41436" y="9409"/>
                      <a:pt x="32179" y="19"/>
                      <a:pt x="20677" y="-63"/>
                    </a:cubicBezTo>
                    <a:cubicBezTo>
                      <a:pt x="9175" y="-146"/>
                      <a:pt x="-215" y="9112"/>
                      <a:pt x="-297" y="20614"/>
                    </a:cubicBezTo>
                    <a:cubicBezTo>
                      <a:pt x="-298" y="20663"/>
                      <a:pt x="-298" y="20712"/>
                      <a:pt x="-298" y="20762"/>
                    </a:cubicBezTo>
                    <a:cubicBezTo>
                      <a:pt x="-298" y="32206"/>
                      <a:pt x="8936" y="41506"/>
                      <a:pt x="20380" y="415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CD00BEDD-A925-4051-8538-13B3142308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6781" y="4436902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6AE32D3E-AFD8-4960-9663-F4D612391B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5491" y="4436307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6A8A6F2B-3AA2-4882-AEB3-2DCAE4A250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4200" y="443601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5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0"/>
                      <a:pt x="44032" y="22249"/>
                    </a:cubicBezTo>
                    <a:cubicBezTo>
                      <a:pt x="44114" y="10008"/>
                      <a:pt x="34257" y="18"/>
                      <a:pt x="22016" y="-64"/>
                    </a:cubicBezTo>
                    <a:cubicBezTo>
                      <a:pt x="9775" y="-145"/>
                      <a:pt x="-215" y="9712"/>
                      <a:pt x="-297" y="21953"/>
                    </a:cubicBezTo>
                    <a:cubicBezTo>
                      <a:pt x="-298" y="22051"/>
                      <a:pt x="-298" y="22150"/>
                      <a:pt x="-297" y="22249"/>
                    </a:cubicBezTo>
                    <a:cubicBezTo>
                      <a:pt x="-216" y="34375"/>
                      <a:pt x="9593" y="44184"/>
                      <a:pt x="21719" y="442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061B7B4F-EE7B-4346-9505-8BA39FFFBB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3208" y="443601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5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0"/>
                      <a:pt x="44032" y="22249"/>
                    </a:cubicBezTo>
                    <a:cubicBezTo>
                      <a:pt x="44114" y="10008"/>
                      <a:pt x="34257" y="18"/>
                      <a:pt x="22016" y="-64"/>
                    </a:cubicBezTo>
                    <a:cubicBezTo>
                      <a:pt x="9775" y="-145"/>
                      <a:pt x="-215" y="9712"/>
                      <a:pt x="-297" y="21953"/>
                    </a:cubicBezTo>
                    <a:cubicBezTo>
                      <a:pt x="-298" y="22051"/>
                      <a:pt x="-298" y="22150"/>
                      <a:pt x="-297" y="22249"/>
                    </a:cubicBezTo>
                    <a:cubicBezTo>
                      <a:pt x="-216" y="34375"/>
                      <a:pt x="9593" y="44184"/>
                      <a:pt x="21719" y="442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F48EBE3C-70BC-413A-A0C3-E67C9FD348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2215" y="443601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5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0"/>
                      <a:pt x="44032" y="22249"/>
                    </a:cubicBezTo>
                    <a:cubicBezTo>
                      <a:pt x="44114" y="10008"/>
                      <a:pt x="34257" y="18"/>
                      <a:pt x="22016" y="-64"/>
                    </a:cubicBezTo>
                    <a:cubicBezTo>
                      <a:pt x="9775" y="-145"/>
                      <a:pt x="-215" y="9712"/>
                      <a:pt x="-297" y="21953"/>
                    </a:cubicBezTo>
                    <a:cubicBezTo>
                      <a:pt x="-298" y="22051"/>
                      <a:pt x="-298" y="22150"/>
                      <a:pt x="-297" y="22249"/>
                    </a:cubicBezTo>
                    <a:cubicBezTo>
                      <a:pt x="-216" y="34375"/>
                      <a:pt x="9593" y="44184"/>
                      <a:pt x="21719" y="442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34FD6628-FB4D-48F4-85C1-72FAF9BC26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1520" y="4436307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E425B566-DB1D-4D88-B9EE-80B127D868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0825" y="4436902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AB3B1177-D758-4B67-A121-7E561355D1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0576" y="4437498"/>
                <a:ext cx="41652" cy="41652"/>
              </a:xfrm>
              <a:custGeom>
                <a:avLst/>
                <a:gdLst>
                  <a:gd name="connsiteX0" fmla="*/ 20380 w 41652"/>
                  <a:gd name="connsiteY0" fmla="*/ 41588 h 41652"/>
                  <a:gd name="connsiteX1" fmla="*/ 41355 w 41652"/>
                  <a:gd name="connsiteY1" fmla="*/ 20911 h 41652"/>
                  <a:gd name="connsiteX2" fmla="*/ 20678 w 41652"/>
                  <a:gd name="connsiteY2" fmla="*/ -63 h 41652"/>
                  <a:gd name="connsiteX3" fmla="*/ -297 w 41652"/>
                  <a:gd name="connsiteY3" fmla="*/ 20614 h 41652"/>
                  <a:gd name="connsiteX4" fmla="*/ -298 w 41652"/>
                  <a:gd name="connsiteY4" fmla="*/ 20762 h 41652"/>
                  <a:gd name="connsiteX5" fmla="*/ 20380 w 41652"/>
                  <a:gd name="connsiteY5" fmla="*/ 41588 h 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52" h="41652">
                    <a:moveTo>
                      <a:pt x="20380" y="41588"/>
                    </a:moveTo>
                    <a:cubicBezTo>
                      <a:pt x="31882" y="41670"/>
                      <a:pt x="41272" y="32413"/>
                      <a:pt x="41355" y="20911"/>
                    </a:cubicBezTo>
                    <a:cubicBezTo>
                      <a:pt x="41436" y="9409"/>
                      <a:pt x="32180" y="19"/>
                      <a:pt x="20678" y="-63"/>
                    </a:cubicBezTo>
                    <a:cubicBezTo>
                      <a:pt x="9176" y="-146"/>
                      <a:pt x="-214" y="9112"/>
                      <a:pt x="-297" y="20614"/>
                    </a:cubicBezTo>
                    <a:cubicBezTo>
                      <a:pt x="-297" y="20663"/>
                      <a:pt x="-298" y="20712"/>
                      <a:pt x="-298" y="20762"/>
                    </a:cubicBezTo>
                    <a:cubicBezTo>
                      <a:pt x="-298" y="32206"/>
                      <a:pt x="8936" y="41506"/>
                      <a:pt x="20380" y="415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E0883A1E-FBF3-4D42-816E-9BDCB1C128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0178" y="4437944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1AB4A0C9-0789-4949-B8E7-8DA62F0384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9781" y="4438836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0C130226-BF73-405E-9F2C-1A3494A687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9830" y="4440175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5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CAB53B7A-CE86-420A-B0ED-69C446D368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9878" y="4440622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17760442-D3BF-4404-B91E-357516790C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9778" y="4441811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664C3968-4DAC-4E6D-B5A3-97AD5AE5D2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0421" y="444374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1A67C67D-7348-4E7E-A553-CC3D29091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0470" y="4444489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75CA795D-498F-4290-8634-DE0584E42D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0816" y="4445828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1"/>
                      <a:pt x="19100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EA0EAA4F-DA02-4A9B-9495-A51060D8B5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1162" y="444687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155C8EF1-281E-42BE-B770-46886A83F4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1434" y="4447140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F40A75CD-82D8-46EE-AF70-40AD7CF806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2152" y="4449845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644DB683-DF16-45C2-8BA7-B1A89CA89C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2423" y="4450314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1EB92AEE-0655-4579-AFD8-5D34EEB08E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3140" y="4452821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0E570C56-ECF0-428D-BCC4-09F5B69DAB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3782" y="4454756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679D17C8-1A97-49CF-B43D-D1118DFA71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4132" y="4455943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583D2171-6EC6-42CA-B7F9-0578E01CD3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5371" y="4458175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B68E127E-4624-4DF3-B039-860DBE16F5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3740" y="4575992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780637BF-911D-4848-AF1C-8ABD8054DF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1111" y="4574356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F0F1CEE0-7934-45EC-86A2-9EF45A1BD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8482" y="4572719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196130DE-2CE7-45FC-946C-1E719D73D9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5853" y="4571083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4CB275D1-BF62-4620-801B-0612C8004A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5015" y="4570041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9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20D88418-0950-4A72-908F-4A1E237421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0892" y="4568108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DB14C4DE-CD7A-446C-BEC6-045CD2BF9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8561" y="4566768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9F6A63E0-4C1F-4612-B826-455287C1FE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5931" y="4565132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3870E7E-4112-4054-A87D-D48FD05927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3600" y="4563793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49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8B7A21EB-B7B7-4826-A858-F88FCACE44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1268" y="456275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6FB45312-33E4-448A-B47D-A9C1CB4740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8640" y="4560818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77C5179E-C57A-4C32-BFFE-1DA1AB151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6457" y="4559480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2E4237FB-9E74-4BE4-9A88-09B71FB49D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4422" y="4558290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7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0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7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8"/>
                      <a:pt x="8095" y="37720"/>
                      <a:pt x="18447" y="3772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EC7FDEB8-65D8-4C12-A883-0031FF269C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2090" y="4556951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ADD2C06C-2BA3-439F-8AC8-30F0418D7A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0057" y="4556207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3" y="42183"/>
                      <a:pt x="41950" y="32726"/>
                      <a:pt x="41950" y="21060"/>
                    </a:cubicBezTo>
                    <a:cubicBezTo>
                      <a:pt x="41950" y="9393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ECC4F61F-8FEC-48F2-859E-8BF79BC458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8469" y="4555315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1809F92B-D98F-428D-BF74-1E3FDB293F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6733" y="4554868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0B7AA895-2F7D-4081-8900-EA12D690A1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5145" y="4554273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B7897249-B72F-4921-AC82-A581E12292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3557" y="4553530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8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1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6"/>
                      <a:pt x="23355" y="475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B7EC6B1D-A6B6-47BB-A134-848BE6C3D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2565" y="4553530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8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1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6"/>
                      <a:pt x="23355" y="475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4E0712FE-68FE-49EE-8384-F34C6FBB27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1126" y="4553232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776CFF91-C1F3-4106-B1D3-7991D2A4E9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0133" y="4553232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4A59CACF-9198-4723-86BE-BD8573657E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9586" y="4553530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8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1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6"/>
                      <a:pt x="23355" y="475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5959C42B-DECF-4AE4-87C7-EE8E452E1A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9189" y="4554273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0183F90C-D3E3-431C-9BF9-77A8652AB4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8493" y="4554571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6" name="Freeform: Shape 2135">
                <a:extLst>
                  <a:ext uri="{FF2B5EF4-FFF2-40B4-BE49-F238E27FC236}">
                    <a16:creationId xmlns:a16="http://schemas.microsoft.com/office/drawing/2014/main" id="{4C5E401B-BA0A-4DA3-8B52-D82BFECAE4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8541" y="4555315"/>
                <a:ext cx="43735" cy="43735"/>
              </a:xfrm>
              <a:custGeom>
                <a:avLst/>
                <a:gdLst>
                  <a:gd name="connsiteX0" fmla="*/ 21422 w 43735"/>
                  <a:gd name="connsiteY0" fmla="*/ 43671 h 43735"/>
                  <a:gd name="connsiteX1" fmla="*/ 43437 w 43735"/>
                  <a:gd name="connsiteY1" fmla="*/ 21952 h 43735"/>
                  <a:gd name="connsiteX2" fmla="*/ 21718 w 43735"/>
                  <a:gd name="connsiteY2" fmla="*/ -64 h 43735"/>
                  <a:gd name="connsiteX3" fmla="*/ -297 w 43735"/>
                  <a:gd name="connsiteY3" fmla="*/ 21655 h 43735"/>
                  <a:gd name="connsiteX4" fmla="*/ -297 w 43735"/>
                  <a:gd name="connsiteY4" fmla="*/ 21952 h 43735"/>
                  <a:gd name="connsiteX5" fmla="*/ 21422 w 43735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5">
                    <a:moveTo>
                      <a:pt x="21422" y="43671"/>
                    </a:moveTo>
                    <a:cubicBezTo>
                      <a:pt x="33499" y="43753"/>
                      <a:pt x="43356" y="34029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1"/>
                      <a:pt x="21422" y="436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7" name="Freeform: Shape 2136">
                <a:extLst>
                  <a:ext uri="{FF2B5EF4-FFF2-40B4-BE49-F238E27FC236}">
                    <a16:creationId xmlns:a16="http://schemas.microsoft.com/office/drawing/2014/main" id="{9E52F148-C766-455D-AA89-3850390ADE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8145" y="4556207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2" y="42183"/>
                      <a:pt x="41949" y="32726"/>
                      <a:pt x="41949" y="21060"/>
                    </a:cubicBezTo>
                    <a:cubicBezTo>
                      <a:pt x="41949" y="9393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8" name="Freeform: Shape 2137">
                <a:extLst>
                  <a:ext uri="{FF2B5EF4-FFF2-40B4-BE49-F238E27FC236}">
                    <a16:creationId xmlns:a16="http://schemas.microsoft.com/office/drawing/2014/main" id="{95FA96E2-B4D4-41ED-A30E-7EDDEE47BC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8193" y="4556951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39" name="Freeform: Shape 2138">
                <a:extLst>
                  <a:ext uri="{FF2B5EF4-FFF2-40B4-BE49-F238E27FC236}">
                    <a16:creationId xmlns:a16="http://schemas.microsoft.com/office/drawing/2014/main" id="{0527453A-44A4-4B8F-A870-08173B420C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8240" y="4557695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5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0" name="Freeform: Shape 2139">
                <a:extLst>
                  <a:ext uri="{FF2B5EF4-FFF2-40B4-BE49-F238E27FC236}">
                    <a16:creationId xmlns:a16="http://schemas.microsoft.com/office/drawing/2014/main" id="{BC5DDDDF-C413-4CED-9949-2EEDD31DE8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8588" y="4559480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8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1" name="Freeform: Shape 2140">
                <a:extLst>
                  <a:ext uri="{FF2B5EF4-FFF2-40B4-BE49-F238E27FC236}">
                    <a16:creationId xmlns:a16="http://schemas.microsoft.com/office/drawing/2014/main" id="{33AE6A0D-75EC-4E5E-9308-19A3B4DD8B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8785" y="4560818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2" name="Freeform: Shape 2141">
                <a:extLst>
                  <a:ext uri="{FF2B5EF4-FFF2-40B4-BE49-F238E27FC236}">
                    <a16:creationId xmlns:a16="http://schemas.microsoft.com/office/drawing/2014/main" id="{019EAABD-179B-44FE-8DCA-98D3F9FD8E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9429" y="456275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3" name="Freeform: Shape 2142">
                <a:extLst>
                  <a:ext uri="{FF2B5EF4-FFF2-40B4-BE49-F238E27FC236}">
                    <a16:creationId xmlns:a16="http://schemas.microsoft.com/office/drawing/2014/main" id="{257B4450-C9B5-4544-947A-F0BDD3B4D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9477" y="4563496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4" name="Freeform: Shape 2143">
                <a:extLst>
                  <a:ext uri="{FF2B5EF4-FFF2-40B4-BE49-F238E27FC236}">
                    <a16:creationId xmlns:a16="http://schemas.microsoft.com/office/drawing/2014/main" id="{515007B1-642E-4D16-B96F-98B6C17D67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0122" y="4565132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5" name="Freeform: Shape 2144">
                <a:extLst>
                  <a:ext uri="{FF2B5EF4-FFF2-40B4-BE49-F238E27FC236}">
                    <a16:creationId xmlns:a16="http://schemas.microsoft.com/office/drawing/2014/main" id="{1984A1DC-B0A8-4F70-BD73-91FEC08F3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0468" y="4566471"/>
                <a:ext cx="21718" cy="21718"/>
              </a:xfrm>
              <a:custGeom>
                <a:avLst/>
                <a:gdLst>
                  <a:gd name="connsiteX0" fmla="*/ 10561 w 21718"/>
                  <a:gd name="connsiteY0" fmla="*/ 21655 h 21718"/>
                  <a:gd name="connsiteX1" fmla="*/ 21421 w 21718"/>
                  <a:gd name="connsiteY1" fmla="*/ 10795 h 21718"/>
                  <a:gd name="connsiteX2" fmla="*/ 10561 w 21718"/>
                  <a:gd name="connsiteY2" fmla="*/ -64 h 21718"/>
                  <a:gd name="connsiteX3" fmla="*/ -298 w 21718"/>
                  <a:gd name="connsiteY3" fmla="*/ 10795 h 21718"/>
                  <a:gd name="connsiteX4" fmla="*/ 10561 w 21718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8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6" name="Freeform: Shape 2145">
                <a:extLst>
                  <a:ext uri="{FF2B5EF4-FFF2-40B4-BE49-F238E27FC236}">
                    <a16:creationId xmlns:a16="http://schemas.microsoft.com/office/drawing/2014/main" id="{E904199B-E9C3-4C27-8B08-D40AE25CCC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1111" y="4568108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7" name="Freeform: Shape 2146">
                <a:extLst>
                  <a:ext uri="{FF2B5EF4-FFF2-40B4-BE49-F238E27FC236}">
                    <a16:creationId xmlns:a16="http://schemas.microsoft.com/office/drawing/2014/main" id="{D3F13176-C715-4728-BBE4-09777AC2F2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1309" y="4569149"/>
                <a:ext cx="16066" cy="16066"/>
              </a:xfrm>
              <a:custGeom>
                <a:avLst/>
                <a:gdLst>
                  <a:gd name="connsiteX0" fmla="*/ 7735 w 16066"/>
                  <a:gd name="connsiteY0" fmla="*/ 16002 h 16066"/>
                  <a:gd name="connsiteX1" fmla="*/ 15767 w 16066"/>
                  <a:gd name="connsiteY1" fmla="*/ 8118 h 16066"/>
                  <a:gd name="connsiteX2" fmla="*/ 7884 w 16066"/>
                  <a:gd name="connsiteY2" fmla="*/ -63 h 16066"/>
                  <a:gd name="connsiteX3" fmla="*/ -296 w 16066"/>
                  <a:gd name="connsiteY3" fmla="*/ 7820 h 16066"/>
                  <a:gd name="connsiteX4" fmla="*/ 7587 w 16066"/>
                  <a:gd name="connsiteY4" fmla="*/ 16001 h 16066"/>
                  <a:gd name="connsiteX5" fmla="*/ 7734 w 16066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6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8" name="Freeform: Shape 2147">
                <a:extLst>
                  <a:ext uri="{FF2B5EF4-FFF2-40B4-BE49-F238E27FC236}">
                    <a16:creationId xmlns:a16="http://schemas.microsoft.com/office/drawing/2014/main" id="{6AF5E1B0-5568-439D-B3AF-BC479C59AC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2101" y="4571083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49" name="Freeform: Shape 2148">
                <a:extLst>
                  <a:ext uri="{FF2B5EF4-FFF2-40B4-BE49-F238E27FC236}">
                    <a16:creationId xmlns:a16="http://schemas.microsoft.com/office/drawing/2014/main" id="{51CC363E-B7FC-438D-B9E5-6437AA1F8F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2744" y="4572719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0" name="Freeform: Shape 2149">
                <a:extLst>
                  <a:ext uri="{FF2B5EF4-FFF2-40B4-BE49-F238E27FC236}">
                    <a16:creationId xmlns:a16="http://schemas.microsoft.com/office/drawing/2014/main" id="{86F41ADA-4864-404F-8C84-0B41BF18F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3387" y="4574356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1" name="Freeform: Shape 2150">
                <a:extLst>
                  <a:ext uri="{FF2B5EF4-FFF2-40B4-BE49-F238E27FC236}">
                    <a16:creationId xmlns:a16="http://schemas.microsoft.com/office/drawing/2014/main" id="{09C15216-1A09-4FBE-8E7F-0DB76A7BA3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3734" y="4575694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2" name="Freeform: Shape 2151">
                <a:extLst>
                  <a:ext uri="{FF2B5EF4-FFF2-40B4-BE49-F238E27FC236}">
                    <a16:creationId xmlns:a16="http://schemas.microsoft.com/office/drawing/2014/main" id="{8309B11E-09CB-4EE3-8F82-6EFE5C80D5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6072" y="4696189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3" name="Freeform: Shape 2152">
                <a:extLst>
                  <a:ext uri="{FF2B5EF4-FFF2-40B4-BE49-F238E27FC236}">
                    <a16:creationId xmlns:a16="http://schemas.microsoft.com/office/drawing/2014/main" id="{8FEAC940-EF4C-4130-A3D5-64963E840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3139" y="4694255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4" name="Freeform: Shape 2153">
                <a:extLst>
                  <a:ext uri="{FF2B5EF4-FFF2-40B4-BE49-F238E27FC236}">
                    <a16:creationId xmlns:a16="http://schemas.microsoft.com/office/drawing/2014/main" id="{E7F4ED00-185D-4C45-8A1F-45ADA4569F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0513" y="4692770"/>
                <a:ext cx="7437" cy="7438"/>
              </a:xfrm>
              <a:custGeom>
                <a:avLst/>
                <a:gdLst>
                  <a:gd name="connsiteX0" fmla="*/ 3275 w 7437"/>
                  <a:gd name="connsiteY0" fmla="*/ 7371 h 7438"/>
                  <a:gd name="connsiteX1" fmla="*/ 7137 w 7437"/>
                  <a:gd name="connsiteY1" fmla="*/ 3801 h 7438"/>
                  <a:gd name="connsiteX2" fmla="*/ 3567 w 7437"/>
                  <a:gd name="connsiteY2" fmla="*/ -61 h 7438"/>
                  <a:gd name="connsiteX3" fmla="*/ -295 w 7437"/>
                  <a:gd name="connsiteY3" fmla="*/ 3509 h 7438"/>
                  <a:gd name="connsiteX4" fmla="*/ -295 w 7437"/>
                  <a:gd name="connsiteY4" fmla="*/ 3801 h 7438"/>
                  <a:gd name="connsiteX5" fmla="*/ 3275 w 7437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2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5" name="Freeform: Shape 2154">
                <a:extLst>
                  <a:ext uri="{FF2B5EF4-FFF2-40B4-BE49-F238E27FC236}">
                    <a16:creationId xmlns:a16="http://schemas.microsoft.com/office/drawing/2014/main" id="{2EB830E3-9B7E-4943-84EC-D392C2EF0B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7885" y="4690836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6" name="Freeform: Shape 2155">
                <a:extLst>
                  <a:ext uri="{FF2B5EF4-FFF2-40B4-BE49-F238E27FC236}">
                    <a16:creationId xmlns:a16="http://schemas.microsoft.com/office/drawing/2014/main" id="{D5744EC1-6BE9-4B0F-980D-183CEA206F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5183" y="4688328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7" name="Freeform: Shape 2156">
                <a:extLst>
                  <a:ext uri="{FF2B5EF4-FFF2-40B4-BE49-F238E27FC236}">
                    <a16:creationId xmlns:a16="http://schemas.microsoft.com/office/drawing/2014/main" id="{432A65B2-76A9-4912-852B-E27077F3A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2628" y="4687710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8" name="Freeform: Shape 2157">
                <a:extLst>
                  <a:ext uri="{FF2B5EF4-FFF2-40B4-BE49-F238E27FC236}">
                    <a16:creationId xmlns:a16="http://schemas.microsoft.com/office/drawing/2014/main" id="{9E628320-BD28-4799-99EB-ADB64715FB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9851" y="4686073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59" name="Freeform: Shape 2158">
                <a:extLst>
                  <a:ext uri="{FF2B5EF4-FFF2-40B4-BE49-F238E27FC236}">
                    <a16:creationId xmlns:a16="http://schemas.microsoft.com/office/drawing/2014/main" id="{25EB4C13-71B4-4E4F-9CA4-86E60B5632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7222" y="4684437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8"/>
                      <a:pt x="11603" y="237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0" name="Freeform: Shape 2159">
                <a:extLst>
                  <a:ext uri="{FF2B5EF4-FFF2-40B4-BE49-F238E27FC236}">
                    <a16:creationId xmlns:a16="http://schemas.microsoft.com/office/drawing/2014/main" id="{24F09425-EBCA-4516-B253-F18FEABE39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5039" y="4683099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0 w 26479"/>
                  <a:gd name="connsiteY1" fmla="*/ 13324 h 26479"/>
                  <a:gd name="connsiteX2" fmla="*/ 13090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3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1" name="Freeform: Shape 2160">
                <a:extLst>
                  <a:ext uri="{FF2B5EF4-FFF2-40B4-BE49-F238E27FC236}">
                    <a16:creationId xmlns:a16="http://schemas.microsoft.com/office/drawing/2014/main" id="{9CFB0D7E-08CA-4017-9681-5C069D8610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2261" y="468146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2" name="Freeform: Shape 2161">
                <a:extLst>
                  <a:ext uri="{FF2B5EF4-FFF2-40B4-BE49-F238E27FC236}">
                    <a16:creationId xmlns:a16="http://schemas.microsoft.com/office/drawing/2014/main" id="{179E89F8-089E-403C-BB94-70655FC042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9632" y="4679826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3" name="Freeform: Shape 2162">
                <a:extLst>
                  <a:ext uri="{FF2B5EF4-FFF2-40B4-BE49-F238E27FC236}">
                    <a16:creationId xmlns:a16="http://schemas.microsoft.com/office/drawing/2014/main" id="{EE8A0EA0-0AD0-48F8-A476-9CE00F9148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7449" y="4678487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4" name="Freeform: Shape 2163">
                <a:extLst>
                  <a:ext uri="{FF2B5EF4-FFF2-40B4-BE49-F238E27FC236}">
                    <a16:creationId xmlns:a16="http://schemas.microsoft.com/office/drawing/2014/main" id="{B9210277-C410-4376-B2FC-35A3B81CB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5117" y="4676702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4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5" name="Freeform: Shape 2164">
                <a:extLst>
                  <a:ext uri="{FF2B5EF4-FFF2-40B4-BE49-F238E27FC236}">
                    <a16:creationId xmlns:a16="http://schemas.microsoft.com/office/drawing/2014/main" id="{FF972F50-9B3B-48B2-948E-9908860C2D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2786" y="4675661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6" name="Freeform: Shape 2165">
                <a:extLst>
                  <a:ext uri="{FF2B5EF4-FFF2-40B4-BE49-F238E27FC236}">
                    <a16:creationId xmlns:a16="http://schemas.microsoft.com/office/drawing/2014/main" id="{6499145C-5F07-4025-A859-DC5958DE29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0752" y="4674916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7" name="Freeform: Shape 2166">
                <a:extLst>
                  <a:ext uri="{FF2B5EF4-FFF2-40B4-BE49-F238E27FC236}">
                    <a16:creationId xmlns:a16="http://schemas.microsoft.com/office/drawing/2014/main" id="{C504D8AE-71A5-41FB-9B83-DB94E88694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8718" y="4673875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8" name="Freeform: Shape 2167">
                <a:extLst>
                  <a:ext uri="{FF2B5EF4-FFF2-40B4-BE49-F238E27FC236}">
                    <a16:creationId xmlns:a16="http://schemas.microsoft.com/office/drawing/2014/main" id="{0A55FED8-F2B0-4857-AFE3-B0075B7A98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6832" y="4672686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4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6"/>
                      <a:pt x="-216" y="10311"/>
                      <a:pt x="-297" y="23292"/>
                    </a:cubicBezTo>
                    <a:cubicBezTo>
                      <a:pt x="-298" y="23391"/>
                      <a:pt x="-298" y="23489"/>
                      <a:pt x="-297" y="23588"/>
                    </a:cubicBezTo>
                    <a:cubicBezTo>
                      <a:pt x="-297" y="36487"/>
                      <a:pt x="10159" y="46944"/>
                      <a:pt x="23058" y="469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69" name="Freeform: Shape 2168">
                <a:extLst>
                  <a:ext uri="{FF2B5EF4-FFF2-40B4-BE49-F238E27FC236}">
                    <a16:creationId xmlns:a16="http://schemas.microsoft.com/office/drawing/2014/main" id="{73CA24D1-6608-45DD-8E09-24237C82C2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4799" y="4671941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0" name="Freeform: Shape 2169">
                <a:extLst>
                  <a:ext uri="{FF2B5EF4-FFF2-40B4-BE49-F238E27FC236}">
                    <a16:creationId xmlns:a16="http://schemas.microsoft.com/office/drawing/2014/main" id="{93C05B00-56BD-4063-BEDA-5349F866C7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3508" y="4671347"/>
                <a:ext cx="49685" cy="49685"/>
              </a:xfrm>
              <a:custGeom>
                <a:avLst/>
                <a:gdLst>
                  <a:gd name="connsiteX0" fmla="*/ 24397 w 49685"/>
                  <a:gd name="connsiteY0" fmla="*/ 49621 h 49685"/>
                  <a:gd name="connsiteX1" fmla="*/ 49387 w 49685"/>
                  <a:gd name="connsiteY1" fmla="*/ 24927 h 49685"/>
                  <a:gd name="connsiteX2" fmla="*/ 24693 w 49685"/>
                  <a:gd name="connsiteY2" fmla="*/ -64 h 49685"/>
                  <a:gd name="connsiteX3" fmla="*/ -297 w 49685"/>
                  <a:gd name="connsiteY3" fmla="*/ 24630 h 49685"/>
                  <a:gd name="connsiteX4" fmla="*/ -297 w 49685"/>
                  <a:gd name="connsiteY4" fmla="*/ 24927 h 49685"/>
                  <a:gd name="connsiteX5" fmla="*/ 24397 w 49685"/>
                  <a:gd name="connsiteY5" fmla="*/ 49621 h 4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85" h="49685">
                    <a:moveTo>
                      <a:pt x="24397" y="49621"/>
                    </a:moveTo>
                    <a:cubicBezTo>
                      <a:pt x="38117" y="49703"/>
                      <a:pt x="49305" y="38647"/>
                      <a:pt x="49387" y="24927"/>
                    </a:cubicBezTo>
                    <a:cubicBezTo>
                      <a:pt x="49469" y="11207"/>
                      <a:pt x="38413" y="18"/>
                      <a:pt x="24693" y="-64"/>
                    </a:cubicBezTo>
                    <a:cubicBezTo>
                      <a:pt x="10973" y="-146"/>
                      <a:pt x="-216" y="10910"/>
                      <a:pt x="-297" y="24630"/>
                    </a:cubicBezTo>
                    <a:cubicBezTo>
                      <a:pt x="-298" y="24729"/>
                      <a:pt x="-298" y="24828"/>
                      <a:pt x="-297" y="24927"/>
                    </a:cubicBezTo>
                    <a:cubicBezTo>
                      <a:pt x="-297" y="38565"/>
                      <a:pt x="10758" y="49621"/>
                      <a:pt x="24397" y="496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1" name="Freeform: Shape 2170">
                <a:extLst>
                  <a:ext uri="{FF2B5EF4-FFF2-40B4-BE49-F238E27FC236}">
                    <a16:creationId xmlns:a16="http://schemas.microsoft.com/office/drawing/2014/main" id="{BECBF043-110E-4BA5-B761-397BC98FE1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1921" y="4670901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3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0" y="50729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2" name="Freeform: Shape 2171">
                <a:extLst>
                  <a:ext uri="{FF2B5EF4-FFF2-40B4-BE49-F238E27FC236}">
                    <a16:creationId xmlns:a16="http://schemas.microsoft.com/office/drawing/2014/main" id="{0C7A15F6-A7C4-4AD3-AEAC-28159E9ED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0482" y="4670603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3" name="Freeform: Shape 2172">
                <a:extLst>
                  <a:ext uri="{FF2B5EF4-FFF2-40B4-BE49-F238E27FC236}">
                    <a16:creationId xmlns:a16="http://schemas.microsoft.com/office/drawing/2014/main" id="{7EAC8B2F-5669-4DFF-9801-4073BF41B8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9489" y="4670603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4" name="Freeform: Shape 2173">
                <a:extLst>
                  <a:ext uri="{FF2B5EF4-FFF2-40B4-BE49-F238E27FC236}">
                    <a16:creationId xmlns:a16="http://schemas.microsoft.com/office/drawing/2014/main" id="{2756BD6C-5071-40CC-9589-75866EB694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8496" y="4670603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5" name="Freeform: Shape 2174">
                <a:extLst>
                  <a:ext uri="{FF2B5EF4-FFF2-40B4-BE49-F238E27FC236}">
                    <a16:creationId xmlns:a16="http://schemas.microsoft.com/office/drawing/2014/main" id="{8AD7F9EE-B9C9-46FE-8749-7C85457EBB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7950" y="4670901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3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0" y="50729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6" name="Freeform: Shape 2175">
                <a:extLst>
                  <a:ext uri="{FF2B5EF4-FFF2-40B4-BE49-F238E27FC236}">
                    <a16:creationId xmlns:a16="http://schemas.microsoft.com/office/drawing/2014/main" id="{AB8D947D-3832-4CC2-850A-34058420C6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7255" y="4671049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5" y="50135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7" name="Freeform: Shape 2176">
                <a:extLst>
                  <a:ext uri="{FF2B5EF4-FFF2-40B4-BE49-F238E27FC236}">
                    <a16:creationId xmlns:a16="http://schemas.microsoft.com/office/drawing/2014/main" id="{9EAEB927-5624-4C01-835E-CE4BA88F17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6857" y="4671941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8" name="Freeform: Shape 2177">
                <a:extLst>
                  <a:ext uri="{FF2B5EF4-FFF2-40B4-BE49-F238E27FC236}">
                    <a16:creationId xmlns:a16="http://schemas.microsoft.com/office/drawing/2014/main" id="{867AE30F-05AC-4EDD-B6CE-3FF122074E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6905" y="4672686"/>
                <a:ext cx="47008" cy="47007"/>
              </a:xfrm>
              <a:custGeom>
                <a:avLst/>
                <a:gdLst>
                  <a:gd name="connsiteX0" fmla="*/ 23058 w 47008"/>
                  <a:gd name="connsiteY0" fmla="*/ 46943 h 47007"/>
                  <a:gd name="connsiteX1" fmla="*/ 46710 w 47008"/>
                  <a:gd name="connsiteY1" fmla="*/ 23588 h 47007"/>
                  <a:gd name="connsiteX2" fmla="*/ 23355 w 47008"/>
                  <a:gd name="connsiteY2" fmla="*/ -64 h 47007"/>
                  <a:gd name="connsiteX3" fmla="*/ -297 w 47008"/>
                  <a:gd name="connsiteY3" fmla="*/ 23292 h 47007"/>
                  <a:gd name="connsiteX4" fmla="*/ -297 w 47008"/>
                  <a:gd name="connsiteY4" fmla="*/ 23588 h 47007"/>
                  <a:gd name="connsiteX5" fmla="*/ 23058 w 47008"/>
                  <a:gd name="connsiteY5" fmla="*/ 46944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8" h="47007">
                    <a:moveTo>
                      <a:pt x="23058" y="46943"/>
                    </a:moveTo>
                    <a:cubicBezTo>
                      <a:pt x="36039" y="47025"/>
                      <a:pt x="46628" y="36569"/>
                      <a:pt x="46710" y="23588"/>
                    </a:cubicBezTo>
                    <a:cubicBezTo>
                      <a:pt x="46792" y="10608"/>
                      <a:pt x="36336" y="18"/>
                      <a:pt x="23355" y="-64"/>
                    </a:cubicBezTo>
                    <a:cubicBezTo>
                      <a:pt x="10374" y="-146"/>
                      <a:pt x="-214" y="10311"/>
                      <a:pt x="-297" y="23292"/>
                    </a:cubicBezTo>
                    <a:cubicBezTo>
                      <a:pt x="-298" y="23391"/>
                      <a:pt x="-298" y="23489"/>
                      <a:pt x="-297" y="23588"/>
                    </a:cubicBezTo>
                    <a:cubicBezTo>
                      <a:pt x="-297" y="36487"/>
                      <a:pt x="10160" y="46944"/>
                      <a:pt x="23058" y="469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79" name="Freeform: Shape 2178">
                <a:extLst>
                  <a:ext uri="{FF2B5EF4-FFF2-40B4-BE49-F238E27FC236}">
                    <a16:creationId xmlns:a16="http://schemas.microsoft.com/office/drawing/2014/main" id="{35CCAA44-D757-418D-B2B2-1D41D4E35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6805" y="4673875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0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60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0" name="Freeform: Shape 2179">
                <a:extLst>
                  <a:ext uri="{FF2B5EF4-FFF2-40B4-BE49-F238E27FC236}">
                    <a16:creationId xmlns:a16="http://schemas.microsoft.com/office/drawing/2014/main" id="{4364C045-1BFD-448A-8832-1360CF978F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6854" y="4674916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7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1" name="Freeform: Shape 2180">
                <a:extLst>
                  <a:ext uri="{FF2B5EF4-FFF2-40B4-BE49-F238E27FC236}">
                    <a16:creationId xmlns:a16="http://schemas.microsoft.com/office/drawing/2014/main" id="{13163AEA-7CB0-47F9-AED3-8603E0B266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6902" y="4675661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2" name="Freeform: Shape 2181">
                <a:extLst>
                  <a:ext uri="{FF2B5EF4-FFF2-40B4-BE49-F238E27FC236}">
                    <a16:creationId xmlns:a16="http://schemas.microsoft.com/office/drawing/2014/main" id="{5387A0C6-34F5-408A-B2D5-3265AFAFA1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7248" y="4676702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5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3" name="Freeform: Shape 2182">
                <a:extLst>
                  <a:ext uri="{FF2B5EF4-FFF2-40B4-BE49-F238E27FC236}">
                    <a16:creationId xmlns:a16="http://schemas.microsoft.com/office/drawing/2014/main" id="{68BF6F6A-656A-4619-A119-6CF74B696A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7595" y="4678487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8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4" name="Freeform: Shape 2183">
                <a:extLst>
                  <a:ext uri="{FF2B5EF4-FFF2-40B4-BE49-F238E27FC236}">
                    <a16:creationId xmlns:a16="http://schemas.microsoft.com/office/drawing/2014/main" id="{84276041-C75A-401B-BB5F-612AD81A97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7793" y="4679826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8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8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854EB220-C5C1-4557-8528-2E21853890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8436" y="468175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180CED71-8157-4841-B9C6-867B3A84C4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8784" y="4682801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49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C37CA2B8-B818-490E-8C00-430F19EB1B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9426" y="4684437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8"/>
                      <a:pt x="11603" y="237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708B923C-74DF-4A2A-BE6B-2B5A88C0C4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0070" y="4686073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6" y="20465"/>
                      <a:pt x="20231" y="15869"/>
                      <a:pt x="20231" y="10200"/>
                    </a:cubicBezTo>
                    <a:cubicBezTo>
                      <a:pt x="20231" y="4532"/>
                      <a:pt x="15636" y="-64"/>
                      <a:pt x="9967" y="-64"/>
                    </a:cubicBezTo>
                    <a:cubicBezTo>
                      <a:pt x="4297" y="-64"/>
                      <a:pt x="-298" y="4532"/>
                      <a:pt x="-298" y="10200"/>
                    </a:cubicBezTo>
                    <a:cubicBezTo>
                      <a:pt x="-298" y="15869"/>
                      <a:pt x="4297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72A782F9-C875-484C-9E1B-B28915A5B6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0416" y="4687412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C0361D20-811B-4823-876D-232111672A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0909" y="468875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E5AA1D97-67FD-40EE-91D2-EE57CF22C4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852" y="469068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114AE295-65B1-4148-93DF-BEBDB7336A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2422" y="4691551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2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3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2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26127B2C-CD45-4737-8C92-426391EF11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3138" y="4693958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F3FF7F0C-AF71-4A3E-A581-F0B237F517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4377" y="4696189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DFF2924E-DDC3-463F-A8A8-19A91D0C49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5179" y="4814304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C1972691-3C29-4BAF-AC3A-2D323EBE33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2104" y="4812370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A4BCD260-4C0C-42A3-BCF5-61E35A14F0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9475" y="481073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8060ADB2-39C9-4676-A748-764FAAB867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6845" y="4809097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BC276B7E-267C-4523-AB6A-9CA10F0D85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4069" y="4807163"/>
                <a:ext cx="16065" cy="16066"/>
              </a:xfrm>
              <a:custGeom>
                <a:avLst/>
                <a:gdLst>
                  <a:gd name="connsiteX0" fmla="*/ 7734 w 16065"/>
                  <a:gd name="connsiteY0" fmla="*/ 16002 h 16066"/>
                  <a:gd name="connsiteX1" fmla="*/ 15767 w 16065"/>
                  <a:gd name="connsiteY1" fmla="*/ 8118 h 16066"/>
                  <a:gd name="connsiteX2" fmla="*/ 7884 w 16065"/>
                  <a:gd name="connsiteY2" fmla="*/ -63 h 16066"/>
                  <a:gd name="connsiteX3" fmla="*/ -296 w 16065"/>
                  <a:gd name="connsiteY3" fmla="*/ 7820 h 16066"/>
                  <a:gd name="connsiteX4" fmla="*/ 7587 w 16065"/>
                  <a:gd name="connsiteY4" fmla="*/ 16001 h 16066"/>
                  <a:gd name="connsiteX5" fmla="*/ 7734 w 16065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6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1F1B09CB-6036-4E4E-B984-DC4174F557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1586" y="4805528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5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4"/>
                      <a:pt x="-215" y="4118"/>
                      <a:pt x="-297" y="9458"/>
                    </a:cubicBezTo>
                    <a:cubicBezTo>
                      <a:pt x="-298" y="9556"/>
                      <a:pt x="-298" y="9654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25753BDE-0FC8-4FC1-8A1D-4496D609C7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8957" y="4803892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8"/>
                      <a:pt x="11156" y="-63"/>
                    </a:cubicBezTo>
                    <a:cubicBezTo>
                      <a:pt x="4912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2" name="Freeform: Shape 2201">
                <a:extLst>
                  <a:ext uri="{FF2B5EF4-FFF2-40B4-BE49-F238E27FC236}">
                    <a16:creationId xmlns:a16="http://schemas.microsoft.com/office/drawing/2014/main" id="{179AEEB2-EC9D-4861-9307-8F546000D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6627" y="4802850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3" name="Freeform: Shape 2202">
                <a:extLst>
                  <a:ext uri="{FF2B5EF4-FFF2-40B4-BE49-F238E27FC236}">
                    <a16:creationId xmlns:a16="http://schemas.microsoft.com/office/drawing/2014/main" id="{A8028930-CE82-4FDE-AE8F-99FD3BBE9F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3980" y="4799743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4" name="Freeform: Shape 2203">
                <a:extLst>
                  <a:ext uri="{FF2B5EF4-FFF2-40B4-BE49-F238E27FC236}">
                    <a16:creationId xmlns:a16="http://schemas.microsoft.com/office/drawing/2014/main" id="{FF43172E-EEBF-4FA3-A011-EDAD1F7C26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1368" y="4799280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CEC0BA8E-A43B-4EBE-9858-E665345704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8739" y="4797644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6" name="Freeform: Shape 2205">
                <a:extLst>
                  <a:ext uri="{FF2B5EF4-FFF2-40B4-BE49-F238E27FC236}">
                    <a16:creationId xmlns:a16="http://schemas.microsoft.com/office/drawing/2014/main" id="{ADCEAA17-FAF8-4115-BA73-F7A56AC11B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6407" y="4796305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7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0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7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8"/>
                      <a:pt x="8095" y="37720"/>
                      <a:pt x="18447" y="3772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7" name="Freeform: Shape 2206">
                <a:extLst>
                  <a:ext uri="{FF2B5EF4-FFF2-40B4-BE49-F238E27FC236}">
                    <a16:creationId xmlns:a16="http://schemas.microsoft.com/office/drawing/2014/main" id="{73CB66E0-C016-4013-892A-D286A671BA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3778" y="4794668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8" name="Freeform: Shape 2207">
                <a:extLst>
                  <a:ext uri="{FF2B5EF4-FFF2-40B4-BE49-F238E27FC236}">
                    <a16:creationId xmlns:a16="http://schemas.microsoft.com/office/drawing/2014/main" id="{30009859-AFCF-4BD9-93AA-69F6BB842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1447" y="4793329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09" name="Freeform: Shape 2208">
                <a:extLst>
                  <a:ext uri="{FF2B5EF4-FFF2-40B4-BE49-F238E27FC236}">
                    <a16:creationId xmlns:a16="http://schemas.microsoft.com/office/drawing/2014/main" id="{7AAA3913-41BC-4E87-8C96-C17AEF3C98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9413" y="4792585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0" name="Freeform: Shape 2209">
                <a:extLst>
                  <a:ext uri="{FF2B5EF4-FFF2-40B4-BE49-F238E27FC236}">
                    <a16:creationId xmlns:a16="http://schemas.microsoft.com/office/drawing/2014/main" id="{01CCB0E9-0CAA-495E-B282-FBAE5167B7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7082" y="4791246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1" name="Freeform: Shape 2210">
                <a:extLst>
                  <a:ext uri="{FF2B5EF4-FFF2-40B4-BE49-F238E27FC236}">
                    <a16:creationId xmlns:a16="http://schemas.microsoft.com/office/drawing/2014/main" id="{F81CC0A4-5358-4523-B121-8EDB548C5F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5196" y="4790057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5" y="50135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2" name="Freeform: Shape 2211">
                <a:extLst>
                  <a:ext uri="{FF2B5EF4-FFF2-40B4-BE49-F238E27FC236}">
                    <a16:creationId xmlns:a16="http://schemas.microsoft.com/office/drawing/2014/main" id="{E04914A6-D6B6-462C-B77A-4C1714213C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3460" y="4789610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3" name="Freeform: Shape 2212">
                <a:extLst>
                  <a:ext uri="{FF2B5EF4-FFF2-40B4-BE49-F238E27FC236}">
                    <a16:creationId xmlns:a16="http://schemas.microsoft.com/office/drawing/2014/main" id="{B489C1C8-4FB8-441B-9681-4CC640BCDF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1574" y="4788420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6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4" name="Freeform: Shape 2213">
                <a:extLst>
                  <a:ext uri="{FF2B5EF4-FFF2-40B4-BE49-F238E27FC236}">
                    <a16:creationId xmlns:a16="http://schemas.microsoft.com/office/drawing/2014/main" id="{D27A0087-1C56-4B04-B1EA-9DC45A86DC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0136" y="4788271"/>
                <a:ext cx="54148" cy="54148"/>
              </a:xfrm>
              <a:custGeom>
                <a:avLst/>
                <a:gdLst>
                  <a:gd name="connsiteX0" fmla="*/ 26777 w 54148"/>
                  <a:gd name="connsiteY0" fmla="*/ 54084 h 54148"/>
                  <a:gd name="connsiteX1" fmla="*/ 53851 w 54148"/>
                  <a:gd name="connsiteY1" fmla="*/ 27010 h 54148"/>
                  <a:gd name="connsiteX2" fmla="*/ 26777 w 54148"/>
                  <a:gd name="connsiteY2" fmla="*/ -64 h 54148"/>
                  <a:gd name="connsiteX3" fmla="*/ -298 w 54148"/>
                  <a:gd name="connsiteY3" fmla="*/ 27010 h 54148"/>
                  <a:gd name="connsiteX4" fmla="*/ 26777 w 54148"/>
                  <a:gd name="connsiteY4" fmla="*/ 54084 h 5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48" h="54148">
                    <a:moveTo>
                      <a:pt x="26777" y="54084"/>
                    </a:moveTo>
                    <a:cubicBezTo>
                      <a:pt x="41729" y="54084"/>
                      <a:pt x="53851" y="41963"/>
                      <a:pt x="53851" y="27010"/>
                    </a:cubicBezTo>
                    <a:cubicBezTo>
                      <a:pt x="53851" y="12058"/>
                      <a:pt x="41729" y="-64"/>
                      <a:pt x="26777" y="-64"/>
                    </a:cubicBezTo>
                    <a:cubicBezTo>
                      <a:pt x="11824" y="-64"/>
                      <a:pt x="-298" y="12057"/>
                      <a:pt x="-298" y="27010"/>
                    </a:cubicBezTo>
                    <a:cubicBezTo>
                      <a:pt x="-298" y="41963"/>
                      <a:pt x="11824" y="54084"/>
                      <a:pt x="26777" y="540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5" name="Freeform: Shape 2214">
                <a:extLst>
                  <a:ext uri="{FF2B5EF4-FFF2-40B4-BE49-F238E27FC236}">
                    <a16:creationId xmlns:a16="http://schemas.microsoft.com/office/drawing/2014/main" id="{4F596CE5-5888-4CC7-97A4-00B94BFF55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8846" y="4787974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6" name="Freeform: Shape 2215">
                <a:extLst>
                  <a:ext uri="{FF2B5EF4-FFF2-40B4-BE49-F238E27FC236}">
                    <a16:creationId xmlns:a16="http://schemas.microsoft.com/office/drawing/2014/main" id="{8872DC25-CECE-4DA4-A424-50C015A599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7555" y="4787379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6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6"/>
                      <a:pt x="-216" y="12242"/>
                      <a:pt x="-297" y="27606"/>
                    </a:cubicBezTo>
                    <a:cubicBezTo>
                      <a:pt x="-298" y="27705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7" name="Freeform: Shape 2216">
                <a:extLst>
                  <a:ext uri="{FF2B5EF4-FFF2-40B4-BE49-F238E27FC236}">
                    <a16:creationId xmlns:a16="http://schemas.microsoft.com/office/drawing/2014/main" id="{2131F259-D0D6-40D6-B40A-844B70DC2E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6562" y="4787379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6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6"/>
                      <a:pt x="-216" y="12242"/>
                      <a:pt x="-297" y="27606"/>
                    </a:cubicBezTo>
                    <a:cubicBezTo>
                      <a:pt x="-298" y="27705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8" name="Freeform: Shape 2217">
                <a:extLst>
                  <a:ext uri="{FF2B5EF4-FFF2-40B4-BE49-F238E27FC236}">
                    <a16:creationId xmlns:a16="http://schemas.microsoft.com/office/drawing/2014/main" id="{2E7FAD22-F11E-4B74-9DCA-CF61147EC4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5867" y="4787974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19" name="Freeform: Shape 2218">
                <a:extLst>
                  <a:ext uri="{FF2B5EF4-FFF2-40B4-BE49-F238E27FC236}">
                    <a16:creationId xmlns:a16="http://schemas.microsoft.com/office/drawing/2014/main" id="{86178978-B8F7-4CA9-8FAA-59DAA4450D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5618" y="4788420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6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0" name="Freeform: Shape 2219">
                <a:extLst>
                  <a:ext uri="{FF2B5EF4-FFF2-40B4-BE49-F238E27FC236}">
                    <a16:creationId xmlns:a16="http://schemas.microsoft.com/office/drawing/2014/main" id="{BAB99092-062C-4151-8E53-C1335D4C2D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5221" y="4789312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1" name="Freeform: Shape 2220">
                <a:extLst>
                  <a:ext uri="{FF2B5EF4-FFF2-40B4-BE49-F238E27FC236}">
                    <a16:creationId xmlns:a16="http://schemas.microsoft.com/office/drawing/2014/main" id="{8B4AC796-91B5-49F4-80AF-6740BCB371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5269" y="4790057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3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9" y="50298"/>
                      <a:pt x="49901" y="39109"/>
                      <a:pt x="49983" y="25225"/>
                    </a:cubicBezTo>
                    <a:cubicBezTo>
                      <a:pt x="50064" y="11340"/>
                      <a:pt x="38876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6" y="50135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2" name="Freeform: Shape 2221">
                <a:extLst>
                  <a:ext uri="{FF2B5EF4-FFF2-40B4-BE49-F238E27FC236}">
                    <a16:creationId xmlns:a16="http://schemas.microsoft.com/office/drawing/2014/main" id="{78CAAFAC-05FD-4C11-8D69-3920FC0598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5169" y="4791246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1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3" name="Freeform: Shape 2222">
                <a:extLst>
                  <a:ext uri="{FF2B5EF4-FFF2-40B4-BE49-F238E27FC236}">
                    <a16:creationId xmlns:a16="http://schemas.microsoft.com/office/drawing/2014/main" id="{41FCB65F-6F95-44CB-B481-B597BE548D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5218" y="4792287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6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4" name="Freeform: Shape 2223">
                <a:extLst>
                  <a:ext uri="{FF2B5EF4-FFF2-40B4-BE49-F238E27FC236}">
                    <a16:creationId xmlns:a16="http://schemas.microsoft.com/office/drawing/2014/main" id="{73E81E46-4101-40D5-812F-CA2E71F12A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5563" y="4793329"/>
                <a:ext cx="43735" cy="43735"/>
              </a:xfrm>
              <a:custGeom>
                <a:avLst/>
                <a:gdLst>
                  <a:gd name="connsiteX0" fmla="*/ 21422 w 43735"/>
                  <a:gd name="connsiteY0" fmla="*/ 43671 h 43735"/>
                  <a:gd name="connsiteX1" fmla="*/ 43437 w 43735"/>
                  <a:gd name="connsiteY1" fmla="*/ 21952 h 43735"/>
                  <a:gd name="connsiteX2" fmla="*/ 21718 w 43735"/>
                  <a:gd name="connsiteY2" fmla="*/ -64 h 43735"/>
                  <a:gd name="connsiteX3" fmla="*/ -297 w 43735"/>
                  <a:gd name="connsiteY3" fmla="*/ 21655 h 43735"/>
                  <a:gd name="connsiteX4" fmla="*/ -297 w 43735"/>
                  <a:gd name="connsiteY4" fmla="*/ 21952 h 43735"/>
                  <a:gd name="connsiteX5" fmla="*/ 21422 w 43735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5">
                    <a:moveTo>
                      <a:pt x="21422" y="43671"/>
                    </a:moveTo>
                    <a:cubicBezTo>
                      <a:pt x="33499" y="43753"/>
                      <a:pt x="43356" y="34029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1"/>
                      <a:pt x="21422" y="436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5" name="Freeform: Shape 2224">
                <a:extLst>
                  <a:ext uri="{FF2B5EF4-FFF2-40B4-BE49-F238E27FC236}">
                    <a16:creationId xmlns:a16="http://schemas.microsoft.com/office/drawing/2014/main" id="{D8AFD4AA-667F-466C-969F-DA269002C3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5909" y="4794668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6" name="Freeform: Shape 2225">
                <a:extLst>
                  <a:ext uri="{FF2B5EF4-FFF2-40B4-BE49-F238E27FC236}">
                    <a16:creationId xmlns:a16="http://schemas.microsoft.com/office/drawing/2014/main" id="{BBDE2A1A-3CC8-442D-A4E6-AB137D137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6255" y="4795709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5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7" name="Freeform: Shape 2226">
                <a:extLst>
                  <a:ext uri="{FF2B5EF4-FFF2-40B4-BE49-F238E27FC236}">
                    <a16:creationId xmlns:a16="http://schemas.microsoft.com/office/drawing/2014/main" id="{55C542F5-C557-4270-A32D-573C5C01F4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6899" y="4797644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8" name="Freeform: Shape 2227">
                <a:extLst>
                  <a:ext uri="{FF2B5EF4-FFF2-40B4-BE49-F238E27FC236}">
                    <a16:creationId xmlns:a16="http://schemas.microsoft.com/office/drawing/2014/main" id="{23FE4420-7930-48CA-A53F-10861772BD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7246" y="4799131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29" name="Freeform: Shape 2228">
                <a:extLst>
                  <a:ext uri="{FF2B5EF4-FFF2-40B4-BE49-F238E27FC236}">
                    <a16:creationId xmlns:a16="http://schemas.microsoft.com/office/drawing/2014/main" id="{2C28DCF4-FA10-4FD9-8EFD-0645E1857D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7443" y="480002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0" name="Freeform: Shape 2229">
                <a:extLst>
                  <a:ext uri="{FF2B5EF4-FFF2-40B4-BE49-F238E27FC236}">
                    <a16:creationId xmlns:a16="http://schemas.microsoft.com/office/drawing/2014/main" id="{9B282C55-E0DE-4187-BFE0-028DAB9929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8533" y="4802255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0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1" name="Freeform: Shape 2230">
                <a:extLst>
                  <a:ext uri="{FF2B5EF4-FFF2-40B4-BE49-F238E27FC236}">
                    <a16:creationId xmlns:a16="http://schemas.microsoft.com/office/drawing/2014/main" id="{73AC04DC-61FA-41B8-A302-E8FE1979F3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9177" y="4803892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2" name="Freeform: Shape 2231">
                <a:extLst>
                  <a:ext uri="{FF2B5EF4-FFF2-40B4-BE49-F238E27FC236}">
                    <a16:creationId xmlns:a16="http://schemas.microsoft.com/office/drawing/2014/main" id="{1B23E45B-7C2F-47C4-9DE0-6E9B792538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9819" y="4805528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5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4"/>
                      <a:pt x="-215" y="4118"/>
                      <a:pt x="-296" y="9458"/>
                    </a:cubicBezTo>
                    <a:cubicBezTo>
                      <a:pt x="-298" y="9556"/>
                      <a:pt x="-298" y="9654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3" name="Freeform: Shape 2232">
                <a:extLst>
                  <a:ext uri="{FF2B5EF4-FFF2-40B4-BE49-F238E27FC236}">
                    <a16:creationId xmlns:a16="http://schemas.microsoft.com/office/drawing/2014/main" id="{381DA1BB-0F41-4706-8AAA-ED3A7BE5EB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0315" y="4807163"/>
                <a:ext cx="16066" cy="16066"/>
              </a:xfrm>
              <a:custGeom>
                <a:avLst/>
                <a:gdLst>
                  <a:gd name="connsiteX0" fmla="*/ 7735 w 16066"/>
                  <a:gd name="connsiteY0" fmla="*/ 16002 h 16066"/>
                  <a:gd name="connsiteX1" fmla="*/ 15767 w 16066"/>
                  <a:gd name="connsiteY1" fmla="*/ 8118 h 16066"/>
                  <a:gd name="connsiteX2" fmla="*/ 7884 w 16066"/>
                  <a:gd name="connsiteY2" fmla="*/ -63 h 16066"/>
                  <a:gd name="connsiteX3" fmla="*/ -296 w 16066"/>
                  <a:gd name="connsiteY3" fmla="*/ 7820 h 16066"/>
                  <a:gd name="connsiteX4" fmla="*/ 7587 w 16066"/>
                  <a:gd name="connsiteY4" fmla="*/ 16001 h 16066"/>
                  <a:gd name="connsiteX5" fmla="*/ 7734 w 16066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6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4" name="Freeform: Shape 2233">
                <a:extLst>
                  <a:ext uri="{FF2B5EF4-FFF2-40B4-BE49-F238E27FC236}">
                    <a16:creationId xmlns:a16="http://schemas.microsoft.com/office/drawing/2014/main" id="{9679BD50-6CA1-4BC3-8973-A0B0102050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108" y="4809097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5" name="Freeform: Shape 2234">
                <a:extLst>
                  <a:ext uri="{FF2B5EF4-FFF2-40B4-BE49-F238E27FC236}">
                    <a16:creationId xmlns:a16="http://schemas.microsoft.com/office/drawing/2014/main" id="{3C7A865B-F1E8-47EC-B0FF-DA35C80E4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1750" y="481073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6" name="Freeform: Shape 2235">
                <a:extLst>
                  <a:ext uri="{FF2B5EF4-FFF2-40B4-BE49-F238E27FC236}">
                    <a16:creationId xmlns:a16="http://schemas.microsoft.com/office/drawing/2014/main" id="{43965D58-63E7-4040-A85D-462A939F77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2396" y="4812370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7" name="Freeform: Shape 2236">
                <a:extLst>
                  <a:ext uri="{FF2B5EF4-FFF2-40B4-BE49-F238E27FC236}">
                    <a16:creationId xmlns:a16="http://schemas.microsoft.com/office/drawing/2014/main" id="{57D05917-F57A-49B1-B723-28D0C6070B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3038" y="4814006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8" name="Freeform: Shape 2237">
                <a:extLst>
                  <a:ext uri="{FF2B5EF4-FFF2-40B4-BE49-F238E27FC236}">
                    <a16:creationId xmlns:a16="http://schemas.microsoft.com/office/drawing/2014/main" id="{83D55F26-E3C8-47AD-A89D-8A4CBFE4D3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7064" y="4934650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39" name="Freeform: Shape 2238">
                <a:extLst>
                  <a:ext uri="{FF2B5EF4-FFF2-40B4-BE49-F238E27FC236}">
                    <a16:creationId xmlns:a16="http://schemas.microsoft.com/office/drawing/2014/main" id="{ACD18CF4-5852-4572-904F-8C8FBC979B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4435" y="4932716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61256135-B93C-467F-A4B9-F9128CF555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1806" y="4931675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32AF5583-56D2-4F56-8946-7E08A50441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8877" y="4928850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2" name="Freeform: Shape 2241">
                <a:extLst>
                  <a:ext uri="{FF2B5EF4-FFF2-40B4-BE49-F238E27FC236}">
                    <a16:creationId xmlns:a16="http://schemas.microsoft.com/office/drawing/2014/main" id="{103F4829-86AD-4A9C-BE19-602B313558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6176" y="4926343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3" name="Freeform: Shape 2242">
                <a:extLst>
                  <a:ext uri="{FF2B5EF4-FFF2-40B4-BE49-F238E27FC236}">
                    <a16:creationId xmlns:a16="http://schemas.microsoft.com/office/drawing/2014/main" id="{6947BFC2-1D26-4676-934B-4F32DF7286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3620" y="4925724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4" name="Freeform: Shape 2243">
                <a:extLst>
                  <a:ext uri="{FF2B5EF4-FFF2-40B4-BE49-F238E27FC236}">
                    <a16:creationId xmlns:a16="http://schemas.microsoft.com/office/drawing/2014/main" id="{2845F88A-B2DF-40CA-89B8-8A0CFA6942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0844" y="4924088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5" name="Freeform: Shape 2244">
                <a:extLst>
                  <a:ext uri="{FF2B5EF4-FFF2-40B4-BE49-F238E27FC236}">
                    <a16:creationId xmlns:a16="http://schemas.microsoft.com/office/drawing/2014/main" id="{F4C0E4F5-905A-4F1D-B136-3972AACE5B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8215" y="4922452"/>
                <a:ext cx="23801" cy="23801"/>
              </a:xfrm>
              <a:custGeom>
                <a:avLst/>
                <a:gdLst>
                  <a:gd name="connsiteX0" fmla="*/ 11603 w 23801"/>
                  <a:gd name="connsiteY0" fmla="*/ 23738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8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8"/>
                    </a:moveTo>
                    <a:cubicBezTo>
                      <a:pt x="18175" y="23738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8"/>
                      <a:pt x="11603" y="237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6" name="Freeform: Shape 2245">
                <a:extLst>
                  <a:ext uri="{FF2B5EF4-FFF2-40B4-BE49-F238E27FC236}">
                    <a16:creationId xmlns:a16="http://schemas.microsoft.com/office/drawing/2014/main" id="{6BB1FA03-1D38-4BEA-A30A-C9C65EEC09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5585" y="4920815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49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7" name="Freeform: Shape 2246">
                <a:extLst>
                  <a:ext uri="{FF2B5EF4-FFF2-40B4-BE49-F238E27FC236}">
                    <a16:creationId xmlns:a16="http://schemas.microsoft.com/office/drawing/2014/main" id="{1E62637A-4496-447C-B1D5-E926F13F5C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3254" y="4919774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8" name="Freeform: Shape 2247">
                <a:extLst>
                  <a:ext uri="{FF2B5EF4-FFF2-40B4-BE49-F238E27FC236}">
                    <a16:creationId xmlns:a16="http://schemas.microsoft.com/office/drawing/2014/main" id="{46D4A005-69BE-4650-8AB2-50BD87E52F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0327" y="4917542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49" name="Freeform: Shape 2248">
                <a:extLst>
                  <a:ext uri="{FF2B5EF4-FFF2-40B4-BE49-F238E27FC236}">
                    <a16:creationId xmlns:a16="http://schemas.microsoft.com/office/drawing/2014/main" id="{271F0777-7A2C-4DC4-BB5B-2E853A5299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7698" y="4916204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0" name="Freeform: Shape 2249">
                <a:extLst>
                  <a:ext uri="{FF2B5EF4-FFF2-40B4-BE49-F238E27FC236}">
                    <a16:creationId xmlns:a16="http://schemas.microsoft.com/office/drawing/2014/main" id="{B0E6D953-082E-496C-BBF6-916238E9B3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5068" y="4913973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1" name="Freeform: Shape 2250">
                <a:extLst>
                  <a:ext uri="{FF2B5EF4-FFF2-40B4-BE49-F238E27FC236}">
                    <a16:creationId xmlns:a16="http://schemas.microsoft.com/office/drawing/2014/main" id="{406A6AF8-9C54-437D-9E86-8E40DDEB46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2738" y="4912931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2" name="Freeform: Shape 2251">
                <a:extLst>
                  <a:ext uri="{FF2B5EF4-FFF2-40B4-BE49-F238E27FC236}">
                    <a16:creationId xmlns:a16="http://schemas.microsoft.com/office/drawing/2014/main" id="{FA6C9507-297F-4989-9B44-DFF9B448A5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0406" y="4911592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3" name="Freeform: Shape 2252">
                <a:extLst>
                  <a:ext uri="{FF2B5EF4-FFF2-40B4-BE49-F238E27FC236}">
                    <a16:creationId xmlns:a16="http://schemas.microsoft.com/office/drawing/2014/main" id="{BC4D2F82-A328-4D6A-AE9A-6B55AFADF7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8075" y="4910254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4" name="Freeform: Shape 2253">
                <a:extLst>
                  <a:ext uri="{FF2B5EF4-FFF2-40B4-BE49-F238E27FC236}">
                    <a16:creationId xmlns:a16="http://schemas.microsoft.com/office/drawing/2014/main" id="{0C10310E-F62D-4DF0-8BC9-E3F4DF95B7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5892" y="4908915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3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0" y="50729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5" name="Freeform: Shape 2254">
                <a:extLst>
                  <a:ext uri="{FF2B5EF4-FFF2-40B4-BE49-F238E27FC236}">
                    <a16:creationId xmlns:a16="http://schemas.microsoft.com/office/drawing/2014/main" id="{EA783326-62F4-4FB3-B25B-932F0FD40E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3858" y="4907725"/>
                <a:ext cx="52958" cy="52958"/>
              </a:xfrm>
              <a:custGeom>
                <a:avLst/>
                <a:gdLst>
                  <a:gd name="connsiteX0" fmla="*/ 26033 w 52958"/>
                  <a:gd name="connsiteY0" fmla="*/ 52894 h 52958"/>
                  <a:gd name="connsiteX1" fmla="*/ 52660 w 52958"/>
                  <a:gd name="connsiteY1" fmla="*/ 26563 h 52958"/>
                  <a:gd name="connsiteX2" fmla="*/ 26330 w 52958"/>
                  <a:gd name="connsiteY2" fmla="*/ -64 h 52958"/>
                  <a:gd name="connsiteX3" fmla="*/ -297 w 52958"/>
                  <a:gd name="connsiteY3" fmla="*/ 26267 h 52958"/>
                  <a:gd name="connsiteX4" fmla="*/ -297 w 52958"/>
                  <a:gd name="connsiteY4" fmla="*/ 26563 h 52958"/>
                  <a:gd name="connsiteX5" fmla="*/ 26033 w 52958"/>
                  <a:gd name="connsiteY5" fmla="*/ 52894 h 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58" h="52958">
                    <a:moveTo>
                      <a:pt x="26033" y="52894"/>
                    </a:moveTo>
                    <a:cubicBezTo>
                      <a:pt x="40657" y="52976"/>
                      <a:pt x="52578" y="41187"/>
                      <a:pt x="52660" y="26563"/>
                    </a:cubicBezTo>
                    <a:cubicBezTo>
                      <a:pt x="52742" y="11940"/>
                      <a:pt x="40953" y="18"/>
                      <a:pt x="26330" y="-64"/>
                    </a:cubicBezTo>
                    <a:cubicBezTo>
                      <a:pt x="11706" y="-146"/>
                      <a:pt x="-215" y="11643"/>
                      <a:pt x="-297" y="26267"/>
                    </a:cubicBezTo>
                    <a:cubicBezTo>
                      <a:pt x="-298" y="26366"/>
                      <a:pt x="-298" y="26465"/>
                      <a:pt x="-297" y="26563"/>
                    </a:cubicBezTo>
                    <a:cubicBezTo>
                      <a:pt x="-216" y="41071"/>
                      <a:pt x="11525" y="52813"/>
                      <a:pt x="26033" y="5289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6" name="Freeform: Shape 2255">
                <a:extLst>
                  <a:ext uri="{FF2B5EF4-FFF2-40B4-BE49-F238E27FC236}">
                    <a16:creationId xmlns:a16="http://schemas.microsoft.com/office/drawing/2014/main" id="{A0427A56-6D05-4CE2-B8C2-1EE68C9EEB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1824" y="4906981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7" name="Freeform: Shape 2256">
                <a:extLst>
                  <a:ext uri="{FF2B5EF4-FFF2-40B4-BE49-F238E27FC236}">
                    <a16:creationId xmlns:a16="http://schemas.microsoft.com/office/drawing/2014/main" id="{8EA19C26-889C-4413-BCD3-F437850FB5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9939" y="4905940"/>
                <a:ext cx="56826" cy="56825"/>
              </a:xfrm>
              <a:custGeom>
                <a:avLst/>
                <a:gdLst>
                  <a:gd name="connsiteX0" fmla="*/ 27966 w 56826"/>
                  <a:gd name="connsiteY0" fmla="*/ 56762 h 56825"/>
                  <a:gd name="connsiteX1" fmla="*/ 56528 w 56826"/>
                  <a:gd name="connsiteY1" fmla="*/ 28498 h 56825"/>
                  <a:gd name="connsiteX2" fmla="*/ 28264 w 56826"/>
                  <a:gd name="connsiteY2" fmla="*/ -64 h 56825"/>
                  <a:gd name="connsiteX3" fmla="*/ -297 w 56826"/>
                  <a:gd name="connsiteY3" fmla="*/ 28200 h 56825"/>
                  <a:gd name="connsiteX4" fmla="*/ -298 w 56826"/>
                  <a:gd name="connsiteY4" fmla="*/ 28349 h 56825"/>
                  <a:gd name="connsiteX5" fmla="*/ 27966 w 56826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6" h="56825">
                    <a:moveTo>
                      <a:pt x="27966" y="56762"/>
                    </a:moveTo>
                    <a:cubicBezTo>
                      <a:pt x="43658" y="56844"/>
                      <a:pt x="56446" y="44190"/>
                      <a:pt x="56528" y="28498"/>
                    </a:cubicBezTo>
                    <a:cubicBezTo>
                      <a:pt x="56610" y="12806"/>
                      <a:pt x="43956" y="19"/>
                      <a:pt x="28264" y="-64"/>
                    </a:cubicBezTo>
                    <a:cubicBezTo>
                      <a:pt x="12573" y="-146"/>
                      <a:pt x="-215" y="12508"/>
                      <a:pt x="-297" y="28200"/>
                    </a:cubicBezTo>
                    <a:cubicBezTo>
                      <a:pt x="-298" y="28250"/>
                      <a:pt x="-298" y="28299"/>
                      <a:pt x="-298" y="28349"/>
                    </a:cubicBezTo>
                    <a:cubicBezTo>
                      <a:pt x="-298" y="43983"/>
                      <a:pt x="12332" y="56680"/>
                      <a:pt x="27966" y="567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8" name="Freeform: Shape 2257">
                <a:extLst>
                  <a:ext uri="{FF2B5EF4-FFF2-40B4-BE49-F238E27FC236}">
                    <a16:creationId xmlns:a16="http://schemas.microsoft.com/office/drawing/2014/main" id="{E8A8E089-4783-48BD-8DAF-514723A1B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8202" y="4905345"/>
                <a:ext cx="58016" cy="58015"/>
              </a:xfrm>
              <a:custGeom>
                <a:avLst/>
                <a:gdLst>
                  <a:gd name="connsiteX0" fmla="*/ 28710 w 58016"/>
                  <a:gd name="connsiteY0" fmla="*/ 57952 h 58015"/>
                  <a:gd name="connsiteX1" fmla="*/ 57719 w 58016"/>
                  <a:gd name="connsiteY1" fmla="*/ 28944 h 58015"/>
                  <a:gd name="connsiteX2" fmla="*/ 28710 w 58016"/>
                  <a:gd name="connsiteY2" fmla="*/ -64 h 58015"/>
                  <a:gd name="connsiteX3" fmla="*/ -298 w 58016"/>
                  <a:gd name="connsiteY3" fmla="*/ 28944 h 58015"/>
                  <a:gd name="connsiteX4" fmla="*/ 28710 w 58016"/>
                  <a:gd name="connsiteY4" fmla="*/ 57952 h 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16" h="58015">
                    <a:moveTo>
                      <a:pt x="28710" y="57952"/>
                    </a:moveTo>
                    <a:cubicBezTo>
                      <a:pt x="44731" y="57952"/>
                      <a:pt x="57719" y="44965"/>
                      <a:pt x="57719" y="28944"/>
                    </a:cubicBezTo>
                    <a:cubicBezTo>
                      <a:pt x="57719" y="12923"/>
                      <a:pt x="44731" y="-64"/>
                      <a:pt x="28710" y="-64"/>
                    </a:cubicBezTo>
                    <a:cubicBezTo>
                      <a:pt x="12690" y="-64"/>
                      <a:pt x="-298" y="12923"/>
                      <a:pt x="-298" y="28944"/>
                    </a:cubicBezTo>
                    <a:cubicBezTo>
                      <a:pt x="94" y="44800"/>
                      <a:pt x="12855" y="57560"/>
                      <a:pt x="28710" y="57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59" name="Freeform: Shape 2258">
                <a:extLst>
                  <a:ext uri="{FF2B5EF4-FFF2-40B4-BE49-F238E27FC236}">
                    <a16:creationId xmlns:a16="http://schemas.microsoft.com/office/drawing/2014/main" id="{AC3D3033-DC6B-47B2-ACF2-180F1A076B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6465" y="49041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0" name="Freeform: Shape 2259">
                <a:extLst>
                  <a:ext uri="{FF2B5EF4-FFF2-40B4-BE49-F238E27FC236}">
                    <a16:creationId xmlns:a16="http://schemas.microsoft.com/office/drawing/2014/main" id="{C73D73B0-E871-422F-A5F3-D09163EC36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5473" y="4904452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1" name="Freeform: Shape 2260">
                <a:extLst>
                  <a:ext uri="{FF2B5EF4-FFF2-40B4-BE49-F238E27FC236}">
                    <a16:creationId xmlns:a16="http://schemas.microsoft.com/office/drawing/2014/main" id="{AEE7B71C-2C37-4DD6-B2C5-3A722DB73D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4480" y="49041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2" name="Freeform: Shape 2261">
                <a:extLst>
                  <a:ext uri="{FF2B5EF4-FFF2-40B4-BE49-F238E27FC236}">
                    <a16:creationId xmlns:a16="http://schemas.microsoft.com/office/drawing/2014/main" id="{9FBE75DB-521E-480A-BD3D-4AE5887E83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4231" y="4905345"/>
                <a:ext cx="58016" cy="58015"/>
              </a:xfrm>
              <a:custGeom>
                <a:avLst/>
                <a:gdLst>
                  <a:gd name="connsiteX0" fmla="*/ 28710 w 58016"/>
                  <a:gd name="connsiteY0" fmla="*/ 57952 h 58015"/>
                  <a:gd name="connsiteX1" fmla="*/ 57719 w 58016"/>
                  <a:gd name="connsiteY1" fmla="*/ 28944 h 58015"/>
                  <a:gd name="connsiteX2" fmla="*/ 28710 w 58016"/>
                  <a:gd name="connsiteY2" fmla="*/ -64 h 58015"/>
                  <a:gd name="connsiteX3" fmla="*/ -298 w 58016"/>
                  <a:gd name="connsiteY3" fmla="*/ 28944 h 58015"/>
                  <a:gd name="connsiteX4" fmla="*/ 28710 w 58016"/>
                  <a:gd name="connsiteY4" fmla="*/ 57952 h 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16" h="58015">
                    <a:moveTo>
                      <a:pt x="28710" y="57952"/>
                    </a:moveTo>
                    <a:cubicBezTo>
                      <a:pt x="44731" y="57952"/>
                      <a:pt x="57719" y="44965"/>
                      <a:pt x="57719" y="28944"/>
                    </a:cubicBezTo>
                    <a:cubicBezTo>
                      <a:pt x="57719" y="12923"/>
                      <a:pt x="44731" y="-64"/>
                      <a:pt x="28710" y="-64"/>
                    </a:cubicBezTo>
                    <a:cubicBezTo>
                      <a:pt x="12690" y="-64"/>
                      <a:pt x="-298" y="12923"/>
                      <a:pt x="-298" y="28944"/>
                    </a:cubicBezTo>
                    <a:cubicBezTo>
                      <a:pt x="94" y="44800"/>
                      <a:pt x="12855" y="57560"/>
                      <a:pt x="28710" y="57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3" name="Freeform: Shape 2262">
                <a:extLst>
                  <a:ext uri="{FF2B5EF4-FFF2-40B4-BE49-F238E27FC236}">
                    <a16:creationId xmlns:a16="http://schemas.microsoft.com/office/drawing/2014/main" id="{2DA11D38-4CDA-4F78-B6CE-30AAE2262D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3982" y="4905940"/>
                <a:ext cx="56826" cy="56825"/>
              </a:xfrm>
              <a:custGeom>
                <a:avLst/>
                <a:gdLst>
                  <a:gd name="connsiteX0" fmla="*/ 27966 w 56826"/>
                  <a:gd name="connsiteY0" fmla="*/ 56762 h 56825"/>
                  <a:gd name="connsiteX1" fmla="*/ 56528 w 56826"/>
                  <a:gd name="connsiteY1" fmla="*/ 28498 h 56825"/>
                  <a:gd name="connsiteX2" fmla="*/ 28264 w 56826"/>
                  <a:gd name="connsiteY2" fmla="*/ -64 h 56825"/>
                  <a:gd name="connsiteX3" fmla="*/ -297 w 56826"/>
                  <a:gd name="connsiteY3" fmla="*/ 28200 h 56825"/>
                  <a:gd name="connsiteX4" fmla="*/ -298 w 56826"/>
                  <a:gd name="connsiteY4" fmla="*/ 28349 h 56825"/>
                  <a:gd name="connsiteX5" fmla="*/ 27966 w 56826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6" h="56825">
                    <a:moveTo>
                      <a:pt x="27966" y="56762"/>
                    </a:moveTo>
                    <a:cubicBezTo>
                      <a:pt x="43658" y="56844"/>
                      <a:pt x="56446" y="44190"/>
                      <a:pt x="56528" y="28498"/>
                    </a:cubicBezTo>
                    <a:cubicBezTo>
                      <a:pt x="56610" y="12806"/>
                      <a:pt x="43956" y="19"/>
                      <a:pt x="28264" y="-64"/>
                    </a:cubicBezTo>
                    <a:cubicBezTo>
                      <a:pt x="12573" y="-146"/>
                      <a:pt x="-215" y="12508"/>
                      <a:pt x="-297" y="28200"/>
                    </a:cubicBezTo>
                    <a:cubicBezTo>
                      <a:pt x="-298" y="28250"/>
                      <a:pt x="-298" y="28299"/>
                      <a:pt x="-298" y="28349"/>
                    </a:cubicBezTo>
                    <a:cubicBezTo>
                      <a:pt x="-298" y="43983"/>
                      <a:pt x="12332" y="56680"/>
                      <a:pt x="27966" y="567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4" name="Freeform: Shape 2263">
                <a:extLst>
                  <a:ext uri="{FF2B5EF4-FFF2-40B4-BE49-F238E27FC236}">
                    <a16:creationId xmlns:a16="http://schemas.microsoft.com/office/drawing/2014/main" id="{09ED9F11-25E3-4A39-A7C9-FF086BEB9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3584" y="4906386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6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1" y="18"/>
                      <a:pt x="27668" y="-64"/>
                    </a:cubicBezTo>
                    <a:cubicBezTo>
                      <a:pt x="12305" y="-146"/>
                      <a:pt x="-216" y="12242"/>
                      <a:pt x="-297" y="27606"/>
                    </a:cubicBezTo>
                    <a:cubicBezTo>
                      <a:pt x="-298" y="27705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5" name="Freeform: Shape 2264">
                <a:extLst>
                  <a:ext uri="{FF2B5EF4-FFF2-40B4-BE49-F238E27FC236}">
                    <a16:creationId xmlns:a16="http://schemas.microsoft.com/office/drawing/2014/main" id="{2AD48353-411E-487D-8497-0B3FE9EAC5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3633" y="490742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6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6" name="Freeform: Shape 2265">
                <a:extLst>
                  <a:ext uri="{FF2B5EF4-FFF2-40B4-BE49-F238E27FC236}">
                    <a16:creationId xmlns:a16="http://schemas.microsoft.com/office/drawing/2014/main" id="{5A8CD45A-DA6F-4C63-B586-7FE7B7400B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3980" y="4908915"/>
                <a:ext cx="50874" cy="50875"/>
              </a:xfrm>
              <a:custGeom>
                <a:avLst/>
                <a:gdLst>
                  <a:gd name="connsiteX0" fmla="*/ 24991 w 50874"/>
                  <a:gd name="connsiteY0" fmla="*/ 50811 h 50875"/>
                  <a:gd name="connsiteX1" fmla="*/ 50577 w 50874"/>
                  <a:gd name="connsiteY1" fmla="*/ 25523 h 50875"/>
                  <a:gd name="connsiteX2" fmla="*/ 25288 w 50874"/>
                  <a:gd name="connsiteY2" fmla="*/ -64 h 50875"/>
                  <a:gd name="connsiteX3" fmla="*/ -298 w 50874"/>
                  <a:gd name="connsiteY3" fmla="*/ 25225 h 50875"/>
                  <a:gd name="connsiteX4" fmla="*/ -298 w 50874"/>
                  <a:gd name="connsiteY4" fmla="*/ 25373 h 50875"/>
                  <a:gd name="connsiteX5" fmla="*/ 24992 w 50874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4" h="50875">
                    <a:moveTo>
                      <a:pt x="24991" y="50811"/>
                    </a:moveTo>
                    <a:cubicBezTo>
                      <a:pt x="39039" y="50893"/>
                      <a:pt x="50495" y="39571"/>
                      <a:pt x="50577" y="25523"/>
                    </a:cubicBezTo>
                    <a:cubicBezTo>
                      <a:pt x="50658" y="11474"/>
                      <a:pt x="39337" y="19"/>
                      <a:pt x="25288" y="-64"/>
                    </a:cubicBezTo>
                    <a:cubicBezTo>
                      <a:pt x="11240" y="-146"/>
                      <a:pt x="-216" y="11176"/>
                      <a:pt x="-298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1" y="50729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7" name="Freeform: Shape 2266">
                <a:extLst>
                  <a:ext uri="{FF2B5EF4-FFF2-40B4-BE49-F238E27FC236}">
                    <a16:creationId xmlns:a16="http://schemas.microsoft.com/office/drawing/2014/main" id="{8311611A-3C20-4F00-9C83-5169853D1D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3879" y="4909956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8" name="Freeform: Shape 2267">
                <a:extLst>
                  <a:ext uri="{FF2B5EF4-FFF2-40B4-BE49-F238E27FC236}">
                    <a16:creationId xmlns:a16="http://schemas.microsoft.com/office/drawing/2014/main" id="{CECB87A2-6525-443F-8C5B-A73CA89706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4225" y="4911295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6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69" name="Freeform: Shape 2268">
                <a:extLst>
                  <a:ext uri="{FF2B5EF4-FFF2-40B4-BE49-F238E27FC236}">
                    <a16:creationId xmlns:a16="http://schemas.microsoft.com/office/drawing/2014/main" id="{8D5ACD15-B275-4A0D-A682-0EDC423028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4869" y="4912931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7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0" name="Freeform: Shape 2269">
                <a:extLst>
                  <a:ext uri="{FF2B5EF4-FFF2-40B4-BE49-F238E27FC236}">
                    <a16:creationId xmlns:a16="http://schemas.microsoft.com/office/drawing/2014/main" id="{38407169-0808-4756-995C-B75B198212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5215" y="4913973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1" name="Freeform: Shape 2270">
                <a:extLst>
                  <a:ext uri="{FF2B5EF4-FFF2-40B4-BE49-F238E27FC236}">
                    <a16:creationId xmlns:a16="http://schemas.microsoft.com/office/drawing/2014/main" id="{70E070FC-F7F6-4F65-B79F-09CE3BD310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5859" y="4916204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5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2" name="Freeform: Shape 2271">
                <a:extLst>
                  <a:ext uri="{FF2B5EF4-FFF2-40B4-BE49-F238E27FC236}">
                    <a16:creationId xmlns:a16="http://schemas.microsoft.com/office/drawing/2014/main" id="{21D3E7CB-0F9C-4ABA-BDEE-28E9C5E367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6204" y="4916948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9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3" name="Freeform: Shape 2272">
                <a:extLst>
                  <a:ext uri="{FF2B5EF4-FFF2-40B4-BE49-F238E27FC236}">
                    <a16:creationId xmlns:a16="http://schemas.microsoft.com/office/drawing/2014/main" id="{61E5488E-9C2B-4758-AA61-972DABBAB4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7443" y="492007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4" name="Freeform: Shape 2273">
                <a:extLst>
                  <a:ext uri="{FF2B5EF4-FFF2-40B4-BE49-F238E27FC236}">
                    <a16:creationId xmlns:a16="http://schemas.microsoft.com/office/drawing/2014/main" id="{BF36655B-9F80-46F6-9813-C7F19BD767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7493" y="4920518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5" name="Freeform: Shape 2274">
                <a:extLst>
                  <a:ext uri="{FF2B5EF4-FFF2-40B4-BE49-F238E27FC236}">
                    <a16:creationId xmlns:a16="http://schemas.microsoft.com/office/drawing/2014/main" id="{0667C2F0-A08A-407E-94DD-0567080BC9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8135" y="492215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6" name="Freeform: Shape 2275">
                <a:extLst>
                  <a:ext uri="{FF2B5EF4-FFF2-40B4-BE49-F238E27FC236}">
                    <a16:creationId xmlns:a16="http://schemas.microsoft.com/office/drawing/2014/main" id="{90402D30-6793-49FA-8229-58449845D3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8779" y="4923790"/>
                <a:ext cx="21124" cy="21123"/>
              </a:xfrm>
              <a:custGeom>
                <a:avLst/>
                <a:gdLst>
                  <a:gd name="connsiteX0" fmla="*/ 10264 w 21124"/>
                  <a:gd name="connsiteY0" fmla="*/ 21060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60"/>
                    </a:moveTo>
                    <a:cubicBezTo>
                      <a:pt x="16098" y="21060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7" name="Freeform: Shape 2276">
                <a:extLst>
                  <a:ext uri="{FF2B5EF4-FFF2-40B4-BE49-F238E27FC236}">
                    <a16:creationId xmlns:a16="http://schemas.microsoft.com/office/drawing/2014/main" id="{24DC78B6-D5E8-4060-BBC5-7D9AF8D37C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9867" y="4925724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8" name="Freeform: Shape 2277">
                <a:extLst>
                  <a:ext uri="{FF2B5EF4-FFF2-40B4-BE49-F238E27FC236}">
                    <a16:creationId xmlns:a16="http://schemas.microsoft.com/office/drawing/2014/main" id="{D074DE94-4F74-41F1-934D-4769B0CBEA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0438" y="4926343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79" name="Freeform: Shape 2278">
                <a:extLst>
                  <a:ext uri="{FF2B5EF4-FFF2-40B4-BE49-F238E27FC236}">
                    <a16:creationId xmlns:a16="http://schemas.microsoft.com/office/drawing/2014/main" id="{2E8F930D-B2E4-4C35-900E-8E003D6A4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1155" y="4928850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0" name="Freeform: Shape 2279">
                <a:extLst>
                  <a:ext uri="{FF2B5EF4-FFF2-40B4-BE49-F238E27FC236}">
                    <a16:creationId xmlns:a16="http://schemas.microsoft.com/office/drawing/2014/main" id="{4C98B3C6-76FE-4A29-A49D-51CB1E839D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1797" y="4930785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1" name="Freeform: Shape 2280">
                <a:extLst>
                  <a:ext uri="{FF2B5EF4-FFF2-40B4-BE49-F238E27FC236}">
                    <a16:creationId xmlns:a16="http://schemas.microsoft.com/office/drawing/2014/main" id="{F4C2078F-922C-4822-B1A9-FC9FB72AEC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2436" y="4932270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2" name="Freeform: Shape 2281">
                <a:extLst>
                  <a:ext uri="{FF2B5EF4-FFF2-40B4-BE49-F238E27FC236}">
                    <a16:creationId xmlns:a16="http://schemas.microsoft.com/office/drawing/2014/main" id="{A004598E-86ED-47DF-997F-B336D5ACF7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3386" y="4934650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3" name="Freeform: Shape 2282">
                <a:extLst>
                  <a:ext uri="{FF2B5EF4-FFF2-40B4-BE49-F238E27FC236}">
                    <a16:creationId xmlns:a16="http://schemas.microsoft.com/office/drawing/2014/main" id="{C4FABDE3-B822-412A-9751-38DAC5F488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7064" y="5053211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4" name="Freeform: Shape 2283">
                <a:extLst>
                  <a:ext uri="{FF2B5EF4-FFF2-40B4-BE49-F238E27FC236}">
                    <a16:creationId xmlns:a16="http://schemas.microsoft.com/office/drawing/2014/main" id="{3A30DC83-7597-419F-86A0-05CF7BA7AC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840" y="5050980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7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5" name="Freeform: Shape 2284">
                <a:extLst>
                  <a:ext uri="{FF2B5EF4-FFF2-40B4-BE49-F238E27FC236}">
                    <a16:creationId xmlns:a16="http://schemas.microsoft.com/office/drawing/2014/main" id="{FB4FA6E2-7705-4760-8169-244FFCB82F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1137" y="5048573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3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2 h 8657"/>
                  <a:gd name="connsiteX6" fmla="*/ 3644 w 8033"/>
                  <a:gd name="connsiteY6" fmla="*/ 8590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3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2"/>
                    </a:cubicBezTo>
                    <a:cubicBezTo>
                      <a:pt x="-224" y="6859"/>
                      <a:pt x="1508" y="8590"/>
                      <a:pt x="3644" y="85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6" name="Freeform: Shape 2285">
                <a:extLst>
                  <a:ext uri="{FF2B5EF4-FFF2-40B4-BE49-F238E27FC236}">
                    <a16:creationId xmlns:a16="http://schemas.microsoft.com/office/drawing/2014/main" id="{983D4423-C9AF-46FF-9B27-8ED781C6BB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8582" y="5047709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8"/>
                      <a:pt x="11006" y="5738"/>
                    </a:cubicBezTo>
                    <a:cubicBezTo>
                      <a:pt x="11088" y="2617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7" name="Freeform: Shape 2286">
                <a:extLst>
                  <a:ext uri="{FF2B5EF4-FFF2-40B4-BE49-F238E27FC236}">
                    <a16:creationId xmlns:a16="http://schemas.microsoft.com/office/drawing/2014/main" id="{386A81E0-FA82-4AD9-A73D-E8690B439B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7000" y="5046071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9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8" name="Freeform: Shape 2287">
                <a:extLst>
                  <a:ext uri="{FF2B5EF4-FFF2-40B4-BE49-F238E27FC236}">
                    <a16:creationId xmlns:a16="http://schemas.microsoft.com/office/drawing/2014/main" id="{85BC6639-59BC-49C5-A091-FA9178C911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2878" y="5044137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89" name="Freeform: Shape 2288">
                <a:extLst>
                  <a:ext uri="{FF2B5EF4-FFF2-40B4-BE49-F238E27FC236}">
                    <a16:creationId xmlns:a16="http://schemas.microsoft.com/office/drawing/2014/main" id="{B07F037A-166F-4C8A-A793-C2785D11D7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0248" y="5042500"/>
                <a:ext cx="21719" cy="21718"/>
              </a:xfrm>
              <a:custGeom>
                <a:avLst/>
                <a:gdLst>
                  <a:gd name="connsiteX0" fmla="*/ 10562 w 21719"/>
                  <a:gd name="connsiteY0" fmla="*/ 21655 h 21718"/>
                  <a:gd name="connsiteX1" fmla="*/ 21421 w 21719"/>
                  <a:gd name="connsiteY1" fmla="*/ 10795 h 21718"/>
                  <a:gd name="connsiteX2" fmla="*/ 10562 w 21719"/>
                  <a:gd name="connsiteY2" fmla="*/ -64 h 21718"/>
                  <a:gd name="connsiteX3" fmla="*/ -298 w 21719"/>
                  <a:gd name="connsiteY3" fmla="*/ 10795 h 21718"/>
                  <a:gd name="connsiteX4" fmla="*/ 10562 w 21719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8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0" name="Freeform: Shape 2289">
                <a:extLst>
                  <a:ext uri="{FF2B5EF4-FFF2-40B4-BE49-F238E27FC236}">
                    <a16:creationId xmlns:a16="http://schemas.microsoft.com/office/drawing/2014/main" id="{4DEDDA5C-5878-49BC-8F77-B3011AB276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7620" y="5040864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1" name="Freeform: Shape 2290">
                <a:extLst>
                  <a:ext uri="{FF2B5EF4-FFF2-40B4-BE49-F238E27FC236}">
                    <a16:creationId xmlns:a16="http://schemas.microsoft.com/office/drawing/2014/main" id="{FB805058-C633-4953-949A-967AC59854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4247" y="503803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2" name="Freeform: Shape 2291">
                <a:extLst>
                  <a:ext uri="{FF2B5EF4-FFF2-40B4-BE49-F238E27FC236}">
                    <a16:creationId xmlns:a16="http://schemas.microsoft.com/office/drawing/2014/main" id="{414AEDF9-A3E6-476F-B3ED-4A72FF15C2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2064" y="5037146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3" name="Freeform: Shape 2292">
                <a:extLst>
                  <a:ext uri="{FF2B5EF4-FFF2-40B4-BE49-F238E27FC236}">
                    <a16:creationId xmlns:a16="http://schemas.microsoft.com/office/drawing/2014/main" id="{345511D5-3017-4610-8CB4-1D1CE3F4F1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9435" y="5035509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4" name="Freeform: Shape 2293">
                <a:extLst>
                  <a:ext uri="{FF2B5EF4-FFF2-40B4-BE49-F238E27FC236}">
                    <a16:creationId xmlns:a16="http://schemas.microsoft.com/office/drawing/2014/main" id="{C8B22A4D-C4F5-48F8-A872-198DABD3FB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6657" y="5033872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5" name="Freeform: Shape 2294">
                <a:extLst>
                  <a:ext uri="{FF2B5EF4-FFF2-40B4-BE49-F238E27FC236}">
                    <a16:creationId xmlns:a16="http://schemas.microsoft.com/office/drawing/2014/main" id="{4537FD4D-AD02-4034-A52D-F75EEF7651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4028" y="5032236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3" y="42183"/>
                      <a:pt x="41950" y="32726"/>
                      <a:pt x="41950" y="21060"/>
                    </a:cubicBezTo>
                    <a:cubicBezTo>
                      <a:pt x="41950" y="9393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6" name="Freeform: Shape 2295">
                <a:extLst>
                  <a:ext uri="{FF2B5EF4-FFF2-40B4-BE49-F238E27FC236}">
                    <a16:creationId xmlns:a16="http://schemas.microsoft.com/office/drawing/2014/main" id="{64214872-2582-4B92-8DE6-5A5BAAE43A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1696" y="5030897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7" name="Freeform: Shape 2296">
                <a:extLst>
                  <a:ext uri="{FF2B5EF4-FFF2-40B4-BE49-F238E27FC236}">
                    <a16:creationId xmlns:a16="http://schemas.microsoft.com/office/drawing/2014/main" id="{D4854F90-D326-4609-8067-05BF232506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9067" y="5029261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8" name="Freeform: Shape 2297">
                <a:extLst>
                  <a:ext uri="{FF2B5EF4-FFF2-40B4-BE49-F238E27FC236}">
                    <a16:creationId xmlns:a16="http://schemas.microsoft.com/office/drawing/2014/main" id="{EF70C7CC-75D4-48DD-9189-C5AD234FA6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6884" y="5027922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3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0" y="50729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299" name="Freeform: Shape 2298">
                <a:extLst>
                  <a:ext uri="{FF2B5EF4-FFF2-40B4-BE49-F238E27FC236}">
                    <a16:creationId xmlns:a16="http://schemas.microsoft.com/office/drawing/2014/main" id="{D80BE45D-F08F-4357-AF8A-FECC9A70E2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4552" y="5026435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6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0" name="Freeform: Shape 2299">
                <a:extLst>
                  <a:ext uri="{FF2B5EF4-FFF2-40B4-BE49-F238E27FC236}">
                    <a16:creationId xmlns:a16="http://schemas.microsoft.com/office/drawing/2014/main" id="{9D99D6C6-F264-4C41-8E2D-ACFCB94B5C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2221" y="5025096"/>
                <a:ext cx="56230" cy="56231"/>
              </a:xfrm>
              <a:custGeom>
                <a:avLst/>
                <a:gdLst>
                  <a:gd name="connsiteX0" fmla="*/ 27669 w 56230"/>
                  <a:gd name="connsiteY0" fmla="*/ 56167 h 56231"/>
                  <a:gd name="connsiteX1" fmla="*/ 55933 w 56230"/>
                  <a:gd name="connsiteY1" fmla="*/ 28200 h 56231"/>
                  <a:gd name="connsiteX2" fmla="*/ 27966 w 56230"/>
                  <a:gd name="connsiteY2" fmla="*/ -64 h 56231"/>
                  <a:gd name="connsiteX3" fmla="*/ -297 w 56230"/>
                  <a:gd name="connsiteY3" fmla="*/ 27903 h 56231"/>
                  <a:gd name="connsiteX4" fmla="*/ -297 w 56230"/>
                  <a:gd name="connsiteY4" fmla="*/ 28200 h 56231"/>
                  <a:gd name="connsiteX5" fmla="*/ 27669 w 56230"/>
                  <a:gd name="connsiteY5" fmla="*/ 56167 h 5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1">
                    <a:moveTo>
                      <a:pt x="27669" y="56167"/>
                    </a:moveTo>
                    <a:cubicBezTo>
                      <a:pt x="43197" y="56249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6"/>
                      <a:pt x="-216" y="12376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5"/>
                      <a:pt x="27669" y="5616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1" name="Freeform: Shape 2300">
                <a:extLst>
                  <a:ext uri="{FF2B5EF4-FFF2-40B4-BE49-F238E27FC236}">
                    <a16:creationId xmlns:a16="http://schemas.microsoft.com/office/drawing/2014/main" id="{07D4E136-3A65-40F8-BA80-EC334012CD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9444" y="5023162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2" name="Freeform: Shape 2301">
                <a:extLst>
                  <a:ext uri="{FF2B5EF4-FFF2-40B4-BE49-F238E27FC236}">
                    <a16:creationId xmlns:a16="http://schemas.microsoft.com/office/drawing/2014/main" id="{2B33DD4B-6DFD-400F-8ABF-AF833CBA63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8451" y="5023905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3" name="Freeform: Shape 2302">
                <a:extLst>
                  <a:ext uri="{FF2B5EF4-FFF2-40B4-BE49-F238E27FC236}">
                    <a16:creationId xmlns:a16="http://schemas.microsoft.com/office/drawing/2014/main" id="{A0C9FA1F-52A1-4B89-9DF2-4639A92FD7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6565" y="5022418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4" name="Freeform: Shape 2303">
                <a:extLst>
                  <a:ext uri="{FF2B5EF4-FFF2-40B4-BE49-F238E27FC236}">
                    <a16:creationId xmlns:a16="http://schemas.microsoft.com/office/drawing/2014/main" id="{06CD7B77-3F1C-4515-8DF2-C66626F471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4978" y="5021972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5" name="Freeform: Shape 2304">
                <a:extLst>
                  <a:ext uri="{FF2B5EF4-FFF2-40B4-BE49-F238E27FC236}">
                    <a16:creationId xmlns:a16="http://schemas.microsoft.com/office/drawing/2014/main" id="{D72E500D-7995-48F3-B147-CB672F9DED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3985" y="5021972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6" name="Freeform: Shape 2305">
                <a:extLst>
                  <a:ext uri="{FF2B5EF4-FFF2-40B4-BE49-F238E27FC236}">
                    <a16:creationId xmlns:a16="http://schemas.microsoft.com/office/drawing/2014/main" id="{55D5AD13-93CD-4B4C-A365-AC527C80A7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2992" y="5021972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7" name="Freeform: Shape 2306">
                <a:extLst>
                  <a:ext uri="{FF2B5EF4-FFF2-40B4-BE49-F238E27FC236}">
                    <a16:creationId xmlns:a16="http://schemas.microsoft.com/office/drawing/2014/main" id="{6E053C7C-7E69-467C-BEA8-576297C1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2297" y="5022121"/>
                <a:ext cx="62180" cy="62181"/>
              </a:xfrm>
              <a:custGeom>
                <a:avLst/>
                <a:gdLst>
                  <a:gd name="connsiteX0" fmla="*/ 30644 w 62180"/>
                  <a:gd name="connsiteY0" fmla="*/ 62117 h 62181"/>
                  <a:gd name="connsiteX1" fmla="*/ 61883 w 62180"/>
                  <a:gd name="connsiteY1" fmla="*/ 31175 h 62181"/>
                  <a:gd name="connsiteX2" fmla="*/ 30941 w 62180"/>
                  <a:gd name="connsiteY2" fmla="*/ -64 h 62181"/>
                  <a:gd name="connsiteX3" fmla="*/ -297 w 62180"/>
                  <a:gd name="connsiteY3" fmla="*/ 30878 h 62181"/>
                  <a:gd name="connsiteX4" fmla="*/ -297 w 62180"/>
                  <a:gd name="connsiteY4" fmla="*/ 31175 h 62181"/>
                  <a:gd name="connsiteX5" fmla="*/ 30644 w 62180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0" h="62181">
                    <a:moveTo>
                      <a:pt x="30644" y="62117"/>
                    </a:moveTo>
                    <a:cubicBezTo>
                      <a:pt x="47815" y="62199"/>
                      <a:pt x="61801" y="48346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0" y="-146"/>
                      <a:pt x="-216" y="13707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8" name="Freeform: Shape 2307">
                <a:extLst>
                  <a:ext uri="{FF2B5EF4-FFF2-40B4-BE49-F238E27FC236}">
                    <a16:creationId xmlns:a16="http://schemas.microsoft.com/office/drawing/2014/main" id="{889375D0-E599-4620-84D2-D87B79C234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2495" y="5024203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09" name="Freeform: Shape 2308">
                <a:extLst>
                  <a:ext uri="{FF2B5EF4-FFF2-40B4-BE49-F238E27FC236}">
                    <a16:creationId xmlns:a16="http://schemas.microsoft.com/office/drawing/2014/main" id="{A8641387-A706-44E2-9784-B0B161D02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1502" y="5023162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0" name="Freeform: Shape 2309">
                <a:extLst>
                  <a:ext uri="{FF2B5EF4-FFF2-40B4-BE49-F238E27FC236}">
                    <a16:creationId xmlns:a16="http://schemas.microsoft.com/office/drawing/2014/main" id="{11EEAEA3-9AD1-4093-AF7B-7564B10908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2293" y="5025096"/>
                <a:ext cx="56231" cy="56231"/>
              </a:xfrm>
              <a:custGeom>
                <a:avLst/>
                <a:gdLst>
                  <a:gd name="connsiteX0" fmla="*/ 27670 w 56231"/>
                  <a:gd name="connsiteY0" fmla="*/ 56167 h 56231"/>
                  <a:gd name="connsiteX1" fmla="*/ 55933 w 56231"/>
                  <a:gd name="connsiteY1" fmla="*/ 28200 h 56231"/>
                  <a:gd name="connsiteX2" fmla="*/ 27967 w 56231"/>
                  <a:gd name="connsiteY2" fmla="*/ -64 h 56231"/>
                  <a:gd name="connsiteX3" fmla="*/ -297 w 56231"/>
                  <a:gd name="connsiteY3" fmla="*/ 27903 h 56231"/>
                  <a:gd name="connsiteX4" fmla="*/ -297 w 56231"/>
                  <a:gd name="connsiteY4" fmla="*/ 28200 h 56231"/>
                  <a:gd name="connsiteX5" fmla="*/ 27670 w 56231"/>
                  <a:gd name="connsiteY5" fmla="*/ 56167 h 5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1" h="56231">
                    <a:moveTo>
                      <a:pt x="27670" y="56167"/>
                    </a:moveTo>
                    <a:cubicBezTo>
                      <a:pt x="43198" y="56249"/>
                      <a:pt x="55851" y="43727"/>
                      <a:pt x="55933" y="28200"/>
                    </a:cubicBezTo>
                    <a:cubicBezTo>
                      <a:pt x="56015" y="12672"/>
                      <a:pt x="43494" y="18"/>
                      <a:pt x="27967" y="-64"/>
                    </a:cubicBezTo>
                    <a:cubicBezTo>
                      <a:pt x="12439" y="-146"/>
                      <a:pt x="-214" y="12376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5" y="43612"/>
                      <a:pt x="12258" y="56085"/>
                      <a:pt x="27670" y="5616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1" name="Freeform: Shape 2310">
                <a:extLst>
                  <a:ext uri="{FF2B5EF4-FFF2-40B4-BE49-F238E27FC236}">
                    <a16:creationId xmlns:a16="http://schemas.microsoft.com/office/drawing/2014/main" id="{376A19C8-BB1A-4A75-A5CE-363A486518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2640" y="5026435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6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2" name="Freeform: Shape 2311">
                <a:extLst>
                  <a:ext uri="{FF2B5EF4-FFF2-40B4-BE49-F238E27FC236}">
                    <a16:creationId xmlns:a16="http://schemas.microsoft.com/office/drawing/2014/main" id="{BF1EB3EC-8166-4AAC-A70B-0D50E4FE60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2987" y="5027922"/>
                <a:ext cx="50874" cy="50875"/>
              </a:xfrm>
              <a:custGeom>
                <a:avLst/>
                <a:gdLst>
                  <a:gd name="connsiteX0" fmla="*/ 24991 w 50874"/>
                  <a:gd name="connsiteY0" fmla="*/ 50811 h 50875"/>
                  <a:gd name="connsiteX1" fmla="*/ 50577 w 50874"/>
                  <a:gd name="connsiteY1" fmla="*/ 25523 h 50875"/>
                  <a:gd name="connsiteX2" fmla="*/ 25288 w 50874"/>
                  <a:gd name="connsiteY2" fmla="*/ -64 h 50875"/>
                  <a:gd name="connsiteX3" fmla="*/ -298 w 50874"/>
                  <a:gd name="connsiteY3" fmla="*/ 25225 h 50875"/>
                  <a:gd name="connsiteX4" fmla="*/ -298 w 50874"/>
                  <a:gd name="connsiteY4" fmla="*/ 25373 h 50875"/>
                  <a:gd name="connsiteX5" fmla="*/ 24992 w 50874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4" h="50875">
                    <a:moveTo>
                      <a:pt x="24991" y="50811"/>
                    </a:moveTo>
                    <a:cubicBezTo>
                      <a:pt x="39039" y="50893"/>
                      <a:pt x="50495" y="39571"/>
                      <a:pt x="50577" y="25523"/>
                    </a:cubicBezTo>
                    <a:cubicBezTo>
                      <a:pt x="50658" y="11474"/>
                      <a:pt x="39337" y="19"/>
                      <a:pt x="25288" y="-64"/>
                    </a:cubicBezTo>
                    <a:cubicBezTo>
                      <a:pt x="11240" y="-146"/>
                      <a:pt x="-216" y="11176"/>
                      <a:pt x="-298" y="25225"/>
                    </a:cubicBezTo>
                    <a:cubicBezTo>
                      <a:pt x="-298" y="25274"/>
                      <a:pt x="-298" y="25324"/>
                      <a:pt x="-298" y="25373"/>
                    </a:cubicBezTo>
                    <a:cubicBezTo>
                      <a:pt x="-298" y="39364"/>
                      <a:pt x="11001" y="50729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3" name="Freeform: Shape 2312">
                <a:extLst>
                  <a:ext uri="{FF2B5EF4-FFF2-40B4-BE49-F238E27FC236}">
                    <a16:creationId xmlns:a16="http://schemas.microsoft.com/office/drawing/2014/main" id="{23F7E848-21A1-4394-8975-C9EAE7AEC5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3184" y="5029261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5"/>
                      <a:pt x="-298" y="24035"/>
                    </a:cubicBezTo>
                    <a:cubicBezTo>
                      <a:pt x="-298" y="37344"/>
                      <a:pt x="10491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AA2C5E1F-3830-4822-8B64-3EED8E02EC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3529" y="5030600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5" name="Freeform: Shape 2314">
                <a:extLst>
                  <a:ext uri="{FF2B5EF4-FFF2-40B4-BE49-F238E27FC236}">
                    <a16:creationId xmlns:a16="http://schemas.microsoft.com/office/drawing/2014/main" id="{6638C270-9AC9-4336-ADA5-436347A22A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4174" y="5032236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2" y="42183"/>
                      <a:pt x="41949" y="32726"/>
                      <a:pt x="41949" y="21060"/>
                    </a:cubicBezTo>
                    <a:cubicBezTo>
                      <a:pt x="41949" y="9393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6" name="Freeform: Shape 2315">
                <a:extLst>
                  <a:ext uri="{FF2B5EF4-FFF2-40B4-BE49-F238E27FC236}">
                    <a16:creationId xmlns:a16="http://schemas.microsoft.com/office/drawing/2014/main" id="{8D76F63F-5AE1-46B0-95FB-D63676FCE5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4817" y="5033872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7" name="Freeform: Shape 2316">
                <a:extLst>
                  <a:ext uri="{FF2B5EF4-FFF2-40B4-BE49-F238E27FC236}">
                    <a16:creationId xmlns:a16="http://schemas.microsoft.com/office/drawing/2014/main" id="{AB966265-8389-4F2E-8FB2-0D51EBF99C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5610" y="5035509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8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8" name="Freeform: Shape 2317">
                <a:extLst>
                  <a:ext uri="{FF2B5EF4-FFF2-40B4-BE49-F238E27FC236}">
                    <a16:creationId xmlns:a16="http://schemas.microsoft.com/office/drawing/2014/main" id="{24506C33-4281-470D-AF4B-9545B3974D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6254" y="5037146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19" name="Freeform: Shape 2318">
                <a:extLst>
                  <a:ext uri="{FF2B5EF4-FFF2-40B4-BE49-F238E27FC236}">
                    <a16:creationId xmlns:a16="http://schemas.microsoft.com/office/drawing/2014/main" id="{EC5D979A-CF27-46E0-8DE1-A7F54AF28A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6451" y="503803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0" name="Freeform: Shape 2319">
                <a:extLst>
                  <a:ext uri="{FF2B5EF4-FFF2-40B4-BE49-F238E27FC236}">
                    <a16:creationId xmlns:a16="http://schemas.microsoft.com/office/drawing/2014/main" id="{B6ED29D6-3E66-44FD-97E8-5FAC390A20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7540" y="5040270"/>
                <a:ext cx="25883" cy="25884"/>
              </a:xfrm>
              <a:custGeom>
                <a:avLst/>
                <a:gdLst>
                  <a:gd name="connsiteX0" fmla="*/ 12496 w 25883"/>
                  <a:gd name="connsiteY0" fmla="*/ 25819 h 25884"/>
                  <a:gd name="connsiteX1" fmla="*/ 25585 w 25883"/>
                  <a:gd name="connsiteY1" fmla="*/ 13026 h 25884"/>
                  <a:gd name="connsiteX2" fmla="*/ 12792 w 25883"/>
                  <a:gd name="connsiteY2" fmla="*/ -63 h 25884"/>
                  <a:gd name="connsiteX3" fmla="*/ -297 w 25883"/>
                  <a:gd name="connsiteY3" fmla="*/ 12730 h 25884"/>
                  <a:gd name="connsiteX4" fmla="*/ -297 w 25883"/>
                  <a:gd name="connsiteY4" fmla="*/ 13026 h 25884"/>
                  <a:gd name="connsiteX5" fmla="*/ 12496 w 25883"/>
                  <a:gd name="connsiteY5" fmla="*/ 25819 h 2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4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9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9"/>
                      <a:pt x="-298" y="12927"/>
                      <a:pt x="-297" y="13026"/>
                    </a:cubicBezTo>
                    <a:cubicBezTo>
                      <a:pt x="-297" y="20091"/>
                      <a:pt x="5430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1" name="Freeform: Shape 2320">
                <a:extLst>
                  <a:ext uri="{FF2B5EF4-FFF2-40B4-BE49-F238E27FC236}">
                    <a16:creationId xmlns:a16="http://schemas.microsoft.com/office/drawing/2014/main" id="{76773DB1-4AB3-4228-900B-52A3C52F9C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8183" y="5041906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8"/>
                      <a:pt x="11156" y="-63"/>
                    </a:cubicBezTo>
                    <a:cubicBezTo>
                      <a:pt x="4913" y="-145"/>
                      <a:pt x="-215" y="4851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2" name="Freeform: Shape 2321">
                <a:extLst>
                  <a:ext uri="{FF2B5EF4-FFF2-40B4-BE49-F238E27FC236}">
                    <a16:creationId xmlns:a16="http://schemas.microsoft.com/office/drawing/2014/main" id="{619CBF42-3266-434C-BC9F-94C883825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9125" y="5044137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3" name="Freeform: Shape 2322">
                <a:extLst>
                  <a:ext uri="{FF2B5EF4-FFF2-40B4-BE49-F238E27FC236}">
                    <a16:creationId xmlns:a16="http://schemas.microsoft.com/office/drawing/2014/main" id="{EEBA0F99-4CBE-406E-94F1-E441FB670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263" y="5046071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9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4" name="Freeform: Shape 2323">
                <a:extLst>
                  <a:ext uri="{FF2B5EF4-FFF2-40B4-BE49-F238E27FC236}">
                    <a16:creationId xmlns:a16="http://schemas.microsoft.com/office/drawing/2014/main" id="{413E041B-5287-44FB-B067-2DED915C26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412" y="5047410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2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5" name="Freeform: Shape 2324">
                <a:extLst>
                  <a:ext uri="{FF2B5EF4-FFF2-40B4-BE49-F238E27FC236}">
                    <a16:creationId xmlns:a16="http://schemas.microsoft.com/office/drawing/2014/main" id="{9860EF33-5960-4554-8A5A-25E038229E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1056" y="5048600"/>
                <a:ext cx="8627" cy="8627"/>
              </a:xfrm>
              <a:custGeom>
                <a:avLst/>
                <a:gdLst>
                  <a:gd name="connsiteX0" fmla="*/ 4016 w 8627"/>
                  <a:gd name="connsiteY0" fmla="*/ 8564 h 8627"/>
                  <a:gd name="connsiteX1" fmla="*/ 8330 w 8627"/>
                  <a:gd name="connsiteY1" fmla="*/ 4250 h 8627"/>
                  <a:gd name="connsiteX2" fmla="*/ 4016 w 8627"/>
                  <a:gd name="connsiteY2" fmla="*/ -64 h 8627"/>
                  <a:gd name="connsiteX3" fmla="*/ -298 w 8627"/>
                  <a:gd name="connsiteY3" fmla="*/ 4250 h 8627"/>
                  <a:gd name="connsiteX4" fmla="*/ 4016 w 8627"/>
                  <a:gd name="connsiteY4" fmla="*/ 8564 h 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7">
                    <a:moveTo>
                      <a:pt x="4016" y="8564"/>
                    </a:moveTo>
                    <a:cubicBezTo>
                      <a:pt x="6398" y="8564"/>
                      <a:pt x="8330" y="6632"/>
                      <a:pt x="8330" y="4250"/>
                    </a:cubicBezTo>
                    <a:cubicBezTo>
                      <a:pt x="8330" y="1867"/>
                      <a:pt x="6398" y="-64"/>
                      <a:pt x="4016" y="-64"/>
                    </a:cubicBezTo>
                    <a:cubicBezTo>
                      <a:pt x="1633" y="-64"/>
                      <a:pt x="-298" y="1867"/>
                      <a:pt x="-298" y="4250"/>
                    </a:cubicBezTo>
                    <a:cubicBezTo>
                      <a:pt x="-298" y="6632"/>
                      <a:pt x="1633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6" name="Freeform: Shape 2325">
                <a:extLst>
                  <a:ext uri="{FF2B5EF4-FFF2-40B4-BE49-F238E27FC236}">
                    <a16:creationId xmlns:a16="http://schemas.microsoft.com/office/drawing/2014/main" id="{78ACD2D5-A295-4C5A-A4B9-4FAF47F4DB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2147" y="5050980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2"/>
                      <a:pt x="3248" y="-64"/>
                      <a:pt x="1934" y="-64"/>
                    </a:cubicBezTo>
                    <a:cubicBezTo>
                      <a:pt x="678" y="15"/>
                      <a:pt x="-300" y="1058"/>
                      <a:pt x="-298" y="2316"/>
                    </a:cubicBezTo>
                    <a:cubicBezTo>
                      <a:pt x="-298" y="3548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7" name="Freeform: Shape 2326">
                <a:extLst>
                  <a:ext uri="{FF2B5EF4-FFF2-40B4-BE49-F238E27FC236}">
                    <a16:creationId xmlns:a16="http://schemas.microsoft.com/office/drawing/2014/main" id="{0AE6E1A7-F442-4EF0-B5A0-BF4B3DDEFA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3386" y="5053211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8" name="Freeform: Shape 2327">
                <a:extLst>
                  <a:ext uri="{FF2B5EF4-FFF2-40B4-BE49-F238E27FC236}">
                    <a16:creationId xmlns:a16="http://schemas.microsoft.com/office/drawing/2014/main" id="{83A21FD5-BD93-4C6E-B910-0A5E23BFDC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6172" y="517132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29" name="Freeform: Shape 2328">
                <a:extLst>
                  <a:ext uri="{FF2B5EF4-FFF2-40B4-BE49-F238E27FC236}">
                    <a16:creationId xmlns:a16="http://schemas.microsoft.com/office/drawing/2014/main" id="{550FF063-FE03-4A70-96A7-2CC0FBDF3D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394" y="5169690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5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2"/>
                      <a:pt x="901" y="5291"/>
                      <a:pt x="2380" y="52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0" name="Freeform: Shape 2329">
                <a:extLst>
                  <a:ext uri="{FF2B5EF4-FFF2-40B4-BE49-F238E27FC236}">
                    <a16:creationId xmlns:a16="http://schemas.microsoft.com/office/drawing/2014/main" id="{03EE97E0-A023-4F3A-B32D-A88EE1C084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0467" y="516775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1" name="Freeform: Shape 2330">
                <a:extLst>
                  <a:ext uri="{FF2B5EF4-FFF2-40B4-BE49-F238E27FC236}">
                    <a16:creationId xmlns:a16="http://schemas.microsoft.com/office/drawing/2014/main" id="{93C4EB58-D0B5-474F-A216-0B0A5C7D23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838" y="5166119"/>
                <a:ext cx="12496" cy="12495"/>
              </a:xfrm>
              <a:custGeom>
                <a:avLst/>
                <a:gdLst>
                  <a:gd name="connsiteX0" fmla="*/ 5950 w 12496"/>
                  <a:gd name="connsiteY0" fmla="*/ 12432 h 12495"/>
                  <a:gd name="connsiteX1" fmla="*/ 12198 w 12496"/>
                  <a:gd name="connsiteY1" fmla="*/ 6184 h 12495"/>
                  <a:gd name="connsiteX2" fmla="*/ 5950 w 12496"/>
                  <a:gd name="connsiteY2" fmla="*/ -64 h 12495"/>
                  <a:gd name="connsiteX3" fmla="*/ -298 w 12496"/>
                  <a:gd name="connsiteY3" fmla="*/ 6184 h 12495"/>
                  <a:gd name="connsiteX4" fmla="*/ 5950 w 12496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5">
                    <a:moveTo>
                      <a:pt x="5950" y="12432"/>
                    </a:moveTo>
                    <a:cubicBezTo>
                      <a:pt x="9401" y="12432"/>
                      <a:pt x="12198" y="9634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2" name="Freeform: Shape 2331">
                <a:extLst>
                  <a:ext uri="{FF2B5EF4-FFF2-40B4-BE49-F238E27FC236}">
                    <a16:creationId xmlns:a16="http://schemas.microsoft.com/office/drawing/2014/main" id="{75A2A883-55B1-42BA-804E-7C39E839A6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062" y="5164185"/>
                <a:ext cx="16065" cy="16066"/>
              </a:xfrm>
              <a:custGeom>
                <a:avLst/>
                <a:gdLst>
                  <a:gd name="connsiteX0" fmla="*/ 7734 w 16065"/>
                  <a:gd name="connsiteY0" fmla="*/ 16002 h 16066"/>
                  <a:gd name="connsiteX1" fmla="*/ 15767 w 16065"/>
                  <a:gd name="connsiteY1" fmla="*/ 8118 h 16066"/>
                  <a:gd name="connsiteX2" fmla="*/ 7884 w 16065"/>
                  <a:gd name="connsiteY2" fmla="*/ -63 h 16066"/>
                  <a:gd name="connsiteX3" fmla="*/ -296 w 16065"/>
                  <a:gd name="connsiteY3" fmla="*/ 7820 h 16066"/>
                  <a:gd name="connsiteX4" fmla="*/ 7587 w 16065"/>
                  <a:gd name="connsiteY4" fmla="*/ 16001 h 16066"/>
                  <a:gd name="connsiteX5" fmla="*/ 7734 w 16065"/>
                  <a:gd name="connsiteY5" fmla="*/ 16002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6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1"/>
                    </a:cubicBezTo>
                    <a:cubicBezTo>
                      <a:pt x="7636" y="16002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3" name="Freeform: Shape 2332">
                <a:extLst>
                  <a:ext uri="{FF2B5EF4-FFF2-40B4-BE49-F238E27FC236}">
                    <a16:creationId xmlns:a16="http://schemas.microsoft.com/office/drawing/2014/main" id="{E7CADA08-67A5-49AE-A47D-B76B4ED937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2208" y="516118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4" name="Freeform: Shape 2333">
                <a:extLst>
                  <a:ext uri="{FF2B5EF4-FFF2-40B4-BE49-F238E27FC236}">
                    <a16:creationId xmlns:a16="http://schemas.microsoft.com/office/drawing/2014/main" id="{55162EB3-D8FC-4470-BEAD-3EBF3AB56C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9653" y="5160764"/>
                <a:ext cx="23058" cy="23058"/>
              </a:xfrm>
              <a:custGeom>
                <a:avLst/>
                <a:gdLst>
                  <a:gd name="connsiteX0" fmla="*/ 11158 w 23058"/>
                  <a:gd name="connsiteY0" fmla="*/ 22994 h 23058"/>
                  <a:gd name="connsiteX1" fmla="*/ 22760 w 23058"/>
                  <a:gd name="connsiteY1" fmla="*/ 11689 h 23058"/>
                  <a:gd name="connsiteX2" fmla="*/ 22761 w 23058"/>
                  <a:gd name="connsiteY2" fmla="*/ 11539 h 23058"/>
                  <a:gd name="connsiteX3" fmla="*/ 11158 w 23058"/>
                  <a:gd name="connsiteY3" fmla="*/ -64 h 23058"/>
                  <a:gd name="connsiteX4" fmla="*/ -298 w 23058"/>
                  <a:gd name="connsiteY4" fmla="*/ 11389 h 23058"/>
                  <a:gd name="connsiteX5" fmla="*/ -297 w 23058"/>
                  <a:gd name="connsiteY5" fmla="*/ 11539 h 23058"/>
                  <a:gd name="connsiteX6" fmla="*/ 10858 w 23058"/>
                  <a:gd name="connsiteY6" fmla="*/ 22994 h 23058"/>
                  <a:gd name="connsiteX7" fmla="*/ 11158 w 23058"/>
                  <a:gd name="connsiteY7" fmla="*/ 22994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8" h="23058">
                    <a:moveTo>
                      <a:pt x="11158" y="22994"/>
                    </a:moveTo>
                    <a:cubicBezTo>
                      <a:pt x="17483" y="23076"/>
                      <a:pt x="22678" y="18014"/>
                      <a:pt x="22760" y="11689"/>
                    </a:cubicBezTo>
                    <a:cubicBezTo>
                      <a:pt x="22760" y="11639"/>
                      <a:pt x="22761" y="11589"/>
                      <a:pt x="22761" y="11539"/>
                    </a:cubicBezTo>
                    <a:cubicBezTo>
                      <a:pt x="22761" y="5131"/>
                      <a:pt x="17566" y="-64"/>
                      <a:pt x="11158" y="-64"/>
                    </a:cubicBezTo>
                    <a:cubicBezTo>
                      <a:pt x="4831" y="-64"/>
                      <a:pt x="-297" y="5063"/>
                      <a:pt x="-298" y="11389"/>
                    </a:cubicBezTo>
                    <a:cubicBezTo>
                      <a:pt x="-298" y="11439"/>
                      <a:pt x="-297" y="11489"/>
                      <a:pt x="-297" y="11539"/>
                    </a:cubicBezTo>
                    <a:cubicBezTo>
                      <a:pt x="-379" y="17782"/>
                      <a:pt x="4615" y="22911"/>
                      <a:pt x="10858" y="22994"/>
                    </a:cubicBezTo>
                    <a:cubicBezTo>
                      <a:pt x="10958" y="22995"/>
                      <a:pt x="11058" y="22995"/>
                      <a:pt x="11158" y="2299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5" name="Freeform: Shape 2334">
                <a:extLst>
                  <a:ext uri="{FF2B5EF4-FFF2-40B4-BE49-F238E27FC236}">
                    <a16:creationId xmlns:a16="http://schemas.microsoft.com/office/drawing/2014/main" id="{8262520A-E154-4499-AB5E-284AF066FD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7024" y="5159128"/>
                <a:ext cx="26479" cy="26479"/>
              </a:xfrm>
              <a:custGeom>
                <a:avLst/>
                <a:gdLst>
                  <a:gd name="connsiteX0" fmla="*/ 12793 w 26479"/>
                  <a:gd name="connsiteY0" fmla="*/ 26414 h 26479"/>
                  <a:gd name="connsiteX1" fmla="*/ 26180 w 26479"/>
                  <a:gd name="connsiteY1" fmla="*/ 13324 h 26479"/>
                  <a:gd name="connsiteX2" fmla="*/ 13090 w 26479"/>
                  <a:gd name="connsiteY2" fmla="*/ -63 h 26479"/>
                  <a:gd name="connsiteX3" fmla="*/ -297 w 26479"/>
                  <a:gd name="connsiteY3" fmla="*/ 13027 h 26479"/>
                  <a:gd name="connsiteX4" fmla="*/ -298 w 26479"/>
                  <a:gd name="connsiteY4" fmla="*/ 13175 h 26479"/>
                  <a:gd name="connsiteX5" fmla="*/ 12793 w 26479"/>
                  <a:gd name="connsiteY5" fmla="*/ 26414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9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3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6" name="Freeform: Shape 2335">
                <a:extLst>
                  <a:ext uri="{FF2B5EF4-FFF2-40B4-BE49-F238E27FC236}">
                    <a16:creationId xmlns:a16="http://schemas.microsoft.com/office/drawing/2014/main" id="{95D11457-64E1-4A45-B84D-9FFDAF1FD6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4247" y="515778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8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7" name="Freeform: Shape 2336">
                <a:extLst>
                  <a:ext uri="{FF2B5EF4-FFF2-40B4-BE49-F238E27FC236}">
                    <a16:creationId xmlns:a16="http://schemas.microsoft.com/office/drawing/2014/main" id="{E682CCB2-2DD8-4FE6-B4E8-74B8D14851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1320" y="5155557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8" name="Freeform: Shape 2337">
                <a:extLst>
                  <a:ext uri="{FF2B5EF4-FFF2-40B4-BE49-F238E27FC236}">
                    <a16:creationId xmlns:a16="http://schemas.microsoft.com/office/drawing/2014/main" id="{ADA60CDA-BEC3-463E-889C-376765E84F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8691" y="5154218"/>
                <a:ext cx="36891" cy="36892"/>
              </a:xfrm>
              <a:custGeom>
                <a:avLst/>
                <a:gdLst>
                  <a:gd name="connsiteX0" fmla="*/ 18148 w 36891"/>
                  <a:gd name="connsiteY0" fmla="*/ 36828 h 36892"/>
                  <a:gd name="connsiteX1" fmla="*/ 36594 w 36891"/>
                  <a:gd name="connsiteY1" fmla="*/ 18382 h 36892"/>
                  <a:gd name="connsiteX2" fmla="*/ 18148 w 36891"/>
                  <a:gd name="connsiteY2" fmla="*/ -64 h 36892"/>
                  <a:gd name="connsiteX3" fmla="*/ -298 w 36891"/>
                  <a:gd name="connsiteY3" fmla="*/ 18382 h 36892"/>
                  <a:gd name="connsiteX4" fmla="*/ 18148 w 36891"/>
                  <a:gd name="connsiteY4" fmla="*/ 36828 h 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2">
                    <a:moveTo>
                      <a:pt x="18148" y="36828"/>
                    </a:moveTo>
                    <a:cubicBezTo>
                      <a:pt x="28336" y="36828"/>
                      <a:pt x="36594" y="28570"/>
                      <a:pt x="36594" y="18382"/>
                    </a:cubicBezTo>
                    <a:cubicBezTo>
                      <a:pt x="36594" y="8195"/>
                      <a:pt x="28335" y="-64"/>
                      <a:pt x="18148" y="-64"/>
                    </a:cubicBezTo>
                    <a:cubicBezTo>
                      <a:pt x="7961" y="-64"/>
                      <a:pt x="-298" y="8194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39" name="Freeform: Shape 2338">
                <a:extLst>
                  <a:ext uri="{FF2B5EF4-FFF2-40B4-BE49-F238E27FC236}">
                    <a16:creationId xmlns:a16="http://schemas.microsoft.com/office/drawing/2014/main" id="{2ECB28C4-CC2B-4C49-B3E8-C03881406F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6061" y="5151987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8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C7454A89-CE5F-4C1F-9AF1-F8C896E2E7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3433" y="5150351"/>
                <a:ext cx="43734" cy="43735"/>
              </a:xfrm>
              <a:custGeom>
                <a:avLst/>
                <a:gdLst>
                  <a:gd name="connsiteX0" fmla="*/ 21421 w 43734"/>
                  <a:gd name="connsiteY0" fmla="*/ 43671 h 43735"/>
                  <a:gd name="connsiteX1" fmla="*/ 43436 w 43734"/>
                  <a:gd name="connsiteY1" fmla="*/ 21952 h 43735"/>
                  <a:gd name="connsiteX2" fmla="*/ 21718 w 43734"/>
                  <a:gd name="connsiteY2" fmla="*/ -64 h 43735"/>
                  <a:gd name="connsiteX3" fmla="*/ -297 w 43734"/>
                  <a:gd name="connsiteY3" fmla="*/ 21655 h 43735"/>
                  <a:gd name="connsiteX4" fmla="*/ -297 w 43734"/>
                  <a:gd name="connsiteY4" fmla="*/ 21952 h 43735"/>
                  <a:gd name="connsiteX5" fmla="*/ 21421 w 43734"/>
                  <a:gd name="connsiteY5" fmla="*/ 43671 h 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5">
                    <a:moveTo>
                      <a:pt x="21421" y="43671"/>
                    </a:moveTo>
                    <a:cubicBezTo>
                      <a:pt x="33498" y="43753"/>
                      <a:pt x="43355" y="34029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1"/>
                      <a:pt x="21421" y="436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1" name="Freeform: Shape 2340">
                <a:extLst>
                  <a:ext uri="{FF2B5EF4-FFF2-40B4-BE49-F238E27FC236}">
                    <a16:creationId xmlns:a16="http://schemas.microsoft.com/office/drawing/2014/main" id="{0F494222-39E1-4312-9436-2464F6921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0803" y="5148715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4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6"/>
                      <a:pt x="-216" y="10311"/>
                      <a:pt x="-297" y="23292"/>
                    </a:cubicBezTo>
                    <a:cubicBezTo>
                      <a:pt x="-298" y="23391"/>
                      <a:pt x="-298" y="23489"/>
                      <a:pt x="-297" y="23588"/>
                    </a:cubicBezTo>
                    <a:cubicBezTo>
                      <a:pt x="-297" y="36487"/>
                      <a:pt x="10159" y="46944"/>
                      <a:pt x="23058" y="469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97D90F7B-8E2E-4094-8943-FBE533B6F9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8174" y="5147079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5" y="50135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3" name="Freeform: Shape 2342">
                <a:extLst>
                  <a:ext uri="{FF2B5EF4-FFF2-40B4-BE49-F238E27FC236}">
                    <a16:creationId xmlns:a16="http://schemas.microsoft.com/office/drawing/2014/main" id="{D1854E24-84A4-435B-92C1-E1FDDD65F0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5843" y="5145739"/>
                <a:ext cx="52958" cy="52958"/>
              </a:xfrm>
              <a:custGeom>
                <a:avLst/>
                <a:gdLst>
                  <a:gd name="connsiteX0" fmla="*/ 26033 w 52958"/>
                  <a:gd name="connsiteY0" fmla="*/ 52894 h 52958"/>
                  <a:gd name="connsiteX1" fmla="*/ 52660 w 52958"/>
                  <a:gd name="connsiteY1" fmla="*/ 26563 h 52958"/>
                  <a:gd name="connsiteX2" fmla="*/ 26330 w 52958"/>
                  <a:gd name="connsiteY2" fmla="*/ -64 h 52958"/>
                  <a:gd name="connsiteX3" fmla="*/ -297 w 52958"/>
                  <a:gd name="connsiteY3" fmla="*/ 26267 h 52958"/>
                  <a:gd name="connsiteX4" fmla="*/ -297 w 52958"/>
                  <a:gd name="connsiteY4" fmla="*/ 26563 h 52958"/>
                  <a:gd name="connsiteX5" fmla="*/ 26033 w 52958"/>
                  <a:gd name="connsiteY5" fmla="*/ 52894 h 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58" h="52958">
                    <a:moveTo>
                      <a:pt x="26033" y="52894"/>
                    </a:moveTo>
                    <a:cubicBezTo>
                      <a:pt x="40657" y="52976"/>
                      <a:pt x="52578" y="41187"/>
                      <a:pt x="52660" y="26563"/>
                    </a:cubicBezTo>
                    <a:cubicBezTo>
                      <a:pt x="52742" y="11940"/>
                      <a:pt x="40953" y="18"/>
                      <a:pt x="26330" y="-64"/>
                    </a:cubicBezTo>
                    <a:cubicBezTo>
                      <a:pt x="11706" y="-146"/>
                      <a:pt x="-215" y="11643"/>
                      <a:pt x="-297" y="26267"/>
                    </a:cubicBezTo>
                    <a:cubicBezTo>
                      <a:pt x="-298" y="26366"/>
                      <a:pt x="-298" y="26465"/>
                      <a:pt x="-297" y="26563"/>
                    </a:cubicBezTo>
                    <a:cubicBezTo>
                      <a:pt x="-216" y="41071"/>
                      <a:pt x="11525" y="52813"/>
                      <a:pt x="26033" y="5289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4" name="Freeform: Shape 2343">
                <a:extLst>
                  <a:ext uri="{FF2B5EF4-FFF2-40B4-BE49-F238E27FC236}">
                    <a16:creationId xmlns:a16="http://schemas.microsoft.com/office/drawing/2014/main" id="{9A97D487-A97E-434A-A23A-5608B397C4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3214" y="5144103"/>
                <a:ext cx="56230" cy="56231"/>
              </a:xfrm>
              <a:custGeom>
                <a:avLst/>
                <a:gdLst>
                  <a:gd name="connsiteX0" fmla="*/ 27669 w 56230"/>
                  <a:gd name="connsiteY0" fmla="*/ 56167 h 56231"/>
                  <a:gd name="connsiteX1" fmla="*/ 55933 w 56230"/>
                  <a:gd name="connsiteY1" fmla="*/ 28200 h 56231"/>
                  <a:gd name="connsiteX2" fmla="*/ 27966 w 56230"/>
                  <a:gd name="connsiteY2" fmla="*/ -64 h 56231"/>
                  <a:gd name="connsiteX3" fmla="*/ -297 w 56230"/>
                  <a:gd name="connsiteY3" fmla="*/ 27903 h 56231"/>
                  <a:gd name="connsiteX4" fmla="*/ -297 w 56230"/>
                  <a:gd name="connsiteY4" fmla="*/ 28200 h 56231"/>
                  <a:gd name="connsiteX5" fmla="*/ 27669 w 56230"/>
                  <a:gd name="connsiteY5" fmla="*/ 56167 h 5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1">
                    <a:moveTo>
                      <a:pt x="27669" y="56167"/>
                    </a:moveTo>
                    <a:cubicBezTo>
                      <a:pt x="43197" y="56249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6"/>
                      <a:pt x="-216" y="12376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5"/>
                      <a:pt x="27669" y="5616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5" name="Freeform: Shape 2344">
                <a:extLst>
                  <a:ext uri="{FF2B5EF4-FFF2-40B4-BE49-F238E27FC236}">
                    <a16:creationId xmlns:a16="http://schemas.microsoft.com/office/drawing/2014/main" id="{B465F2C1-EE4D-4EED-9FC5-1BDBEA680B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0436" y="514216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6" name="Freeform: Shape 2345">
                <a:extLst>
                  <a:ext uri="{FF2B5EF4-FFF2-40B4-BE49-F238E27FC236}">
                    <a16:creationId xmlns:a16="http://schemas.microsoft.com/office/drawing/2014/main" id="{551C13BA-325B-4098-906A-1F9EF768CC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8551" y="5141425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7" name="Freeform: Shape 2346">
                <a:extLst>
                  <a:ext uri="{FF2B5EF4-FFF2-40B4-BE49-F238E27FC236}">
                    <a16:creationId xmlns:a16="http://schemas.microsoft.com/office/drawing/2014/main" id="{65CBBE24-F286-41FD-80DC-645C907D82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6517" y="5140681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8" name="Freeform: Shape 2347">
                <a:extLst>
                  <a:ext uri="{FF2B5EF4-FFF2-40B4-BE49-F238E27FC236}">
                    <a16:creationId xmlns:a16="http://schemas.microsoft.com/office/drawing/2014/main" id="{8161CE08-619E-478E-A932-C5562E2D56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4631" y="5139491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49" name="Freeform: Shape 2348">
                <a:extLst>
                  <a:ext uri="{FF2B5EF4-FFF2-40B4-BE49-F238E27FC236}">
                    <a16:creationId xmlns:a16="http://schemas.microsoft.com/office/drawing/2014/main" id="{07F92237-1A85-40B4-BC37-BB4486E91B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3193" y="5139937"/>
                <a:ext cx="66049" cy="66049"/>
              </a:xfrm>
              <a:custGeom>
                <a:avLst/>
                <a:gdLst>
                  <a:gd name="connsiteX0" fmla="*/ 32727 w 66049"/>
                  <a:gd name="connsiteY0" fmla="*/ 65985 h 66049"/>
                  <a:gd name="connsiteX1" fmla="*/ 65751 w 66049"/>
                  <a:gd name="connsiteY1" fmla="*/ 32960 h 66049"/>
                  <a:gd name="connsiteX2" fmla="*/ 32727 w 66049"/>
                  <a:gd name="connsiteY2" fmla="*/ -64 h 66049"/>
                  <a:gd name="connsiteX3" fmla="*/ -298 w 66049"/>
                  <a:gd name="connsiteY3" fmla="*/ 32960 h 66049"/>
                  <a:gd name="connsiteX4" fmla="*/ 32727 w 66049"/>
                  <a:gd name="connsiteY4" fmla="*/ 65985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49" h="66049">
                    <a:moveTo>
                      <a:pt x="32727" y="65985"/>
                    </a:moveTo>
                    <a:cubicBezTo>
                      <a:pt x="50966" y="65985"/>
                      <a:pt x="65751" y="51199"/>
                      <a:pt x="65751" y="32960"/>
                    </a:cubicBezTo>
                    <a:cubicBezTo>
                      <a:pt x="65751" y="14722"/>
                      <a:pt x="50966" y="-64"/>
                      <a:pt x="32727" y="-64"/>
                    </a:cubicBezTo>
                    <a:cubicBezTo>
                      <a:pt x="14488" y="-64"/>
                      <a:pt x="-298" y="14722"/>
                      <a:pt x="-298" y="32960"/>
                    </a:cubicBezTo>
                    <a:cubicBezTo>
                      <a:pt x="-298" y="51199"/>
                      <a:pt x="14488" y="65985"/>
                      <a:pt x="32727" y="6598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7793F74D-63D5-4680-8EC5-B6282DDE11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1903" y="5139342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1" name="Freeform: Shape 2350">
                <a:extLst>
                  <a:ext uri="{FF2B5EF4-FFF2-40B4-BE49-F238E27FC236}">
                    <a16:creationId xmlns:a16="http://schemas.microsoft.com/office/drawing/2014/main" id="{A8F6D7BC-7B6E-4E5D-B1AE-F7554FBB89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1207" y="5139937"/>
                <a:ext cx="66049" cy="66049"/>
              </a:xfrm>
              <a:custGeom>
                <a:avLst/>
                <a:gdLst>
                  <a:gd name="connsiteX0" fmla="*/ 32727 w 66049"/>
                  <a:gd name="connsiteY0" fmla="*/ 65985 h 66049"/>
                  <a:gd name="connsiteX1" fmla="*/ 65751 w 66049"/>
                  <a:gd name="connsiteY1" fmla="*/ 32960 h 66049"/>
                  <a:gd name="connsiteX2" fmla="*/ 32727 w 66049"/>
                  <a:gd name="connsiteY2" fmla="*/ -64 h 66049"/>
                  <a:gd name="connsiteX3" fmla="*/ -298 w 66049"/>
                  <a:gd name="connsiteY3" fmla="*/ 32960 h 66049"/>
                  <a:gd name="connsiteX4" fmla="*/ 32727 w 66049"/>
                  <a:gd name="connsiteY4" fmla="*/ 65985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49" h="66049">
                    <a:moveTo>
                      <a:pt x="32727" y="65985"/>
                    </a:moveTo>
                    <a:cubicBezTo>
                      <a:pt x="50966" y="65985"/>
                      <a:pt x="65751" y="51199"/>
                      <a:pt x="65751" y="32960"/>
                    </a:cubicBezTo>
                    <a:cubicBezTo>
                      <a:pt x="65751" y="14722"/>
                      <a:pt x="50966" y="-64"/>
                      <a:pt x="32727" y="-64"/>
                    </a:cubicBezTo>
                    <a:cubicBezTo>
                      <a:pt x="14488" y="-64"/>
                      <a:pt x="-298" y="14722"/>
                      <a:pt x="-298" y="32960"/>
                    </a:cubicBezTo>
                    <a:cubicBezTo>
                      <a:pt x="-298" y="51199"/>
                      <a:pt x="14488" y="65985"/>
                      <a:pt x="32727" y="6598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5523BBC5-95F2-49B6-9998-2B9985BB86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0660" y="5139491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134A359C-3417-4F54-9826-88CA64F5B0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0561" y="5140681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4" name="Freeform: Shape 2353">
                <a:extLst>
                  <a:ext uri="{FF2B5EF4-FFF2-40B4-BE49-F238E27FC236}">
                    <a16:creationId xmlns:a16="http://schemas.microsoft.com/office/drawing/2014/main" id="{9DCA7AF5-6F71-41CD-BDEF-8D32C9D78F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609" y="5141425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8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5" name="Freeform: Shape 2354">
                <a:extLst>
                  <a:ext uri="{FF2B5EF4-FFF2-40B4-BE49-F238E27FC236}">
                    <a16:creationId xmlns:a16="http://schemas.microsoft.com/office/drawing/2014/main" id="{BEA4AE8B-4F09-44B2-8218-2C36EA2021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509" y="514246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DD64E03D-466E-4538-B002-56BBB0CCE8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1301" y="5144103"/>
                <a:ext cx="56231" cy="56231"/>
              </a:xfrm>
              <a:custGeom>
                <a:avLst/>
                <a:gdLst>
                  <a:gd name="connsiteX0" fmla="*/ 27670 w 56231"/>
                  <a:gd name="connsiteY0" fmla="*/ 56167 h 56231"/>
                  <a:gd name="connsiteX1" fmla="*/ 55933 w 56231"/>
                  <a:gd name="connsiteY1" fmla="*/ 28200 h 56231"/>
                  <a:gd name="connsiteX2" fmla="*/ 27967 w 56231"/>
                  <a:gd name="connsiteY2" fmla="*/ -64 h 56231"/>
                  <a:gd name="connsiteX3" fmla="*/ -297 w 56231"/>
                  <a:gd name="connsiteY3" fmla="*/ 27903 h 56231"/>
                  <a:gd name="connsiteX4" fmla="*/ -297 w 56231"/>
                  <a:gd name="connsiteY4" fmla="*/ 28200 h 56231"/>
                  <a:gd name="connsiteX5" fmla="*/ 27670 w 56231"/>
                  <a:gd name="connsiteY5" fmla="*/ 56167 h 5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1" h="56231">
                    <a:moveTo>
                      <a:pt x="27670" y="56167"/>
                    </a:moveTo>
                    <a:cubicBezTo>
                      <a:pt x="43198" y="56249"/>
                      <a:pt x="55851" y="43727"/>
                      <a:pt x="55933" y="28200"/>
                    </a:cubicBezTo>
                    <a:cubicBezTo>
                      <a:pt x="56015" y="12672"/>
                      <a:pt x="43494" y="18"/>
                      <a:pt x="27967" y="-64"/>
                    </a:cubicBezTo>
                    <a:cubicBezTo>
                      <a:pt x="12439" y="-146"/>
                      <a:pt x="-214" y="12376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5" y="43612"/>
                      <a:pt x="12258" y="56085"/>
                      <a:pt x="27670" y="5616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7" name="Freeform: Shape 2356">
                <a:extLst>
                  <a:ext uri="{FF2B5EF4-FFF2-40B4-BE49-F238E27FC236}">
                    <a16:creationId xmlns:a16="http://schemas.microsoft.com/office/drawing/2014/main" id="{48D4FF26-2AB1-476C-8093-C5308A7276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1647" y="5145442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6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F905025E-1A4A-4C26-8F63-C48361106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2291" y="5147079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3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9" y="50298"/>
                      <a:pt x="49901" y="39109"/>
                      <a:pt x="49983" y="25225"/>
                    </a:cubicBezTo>
                    <a:cubicBezTo>
                      <a:pt x="50064" y="11340"/>
                      <a:pt x="38876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6" y="50135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D7699645-5CBB-4A2E-8E02-FE4CB4713C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2637" y="5148566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8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1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6"/>
                      <a:pt x="23355" y="475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7737E875-9235-4953-97FC-0B113C5072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3281" y="5150054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5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0"/>
                      <a:pt x="44032" y="22249"/>
                    </a:cubicBezTo>
                    <a:cubicBezTo>
                      <a:pt x="44114" y="10008"/>
                      <a:pt x="34257" y="18"/>
                      <a:pt x="22016" y="-64"/>
                    </a:cubicBezTo>
                    <a:cubicBezTo>
                      <a:pt x="9775" y="-145"/>
                      <a:pt x="-215" y="9712"/>
                      <a:pt x="-297" y="21953"/>
                    </a:cubicBezTo>
                    <a:cubicBezTo>
                      <a:pt x="-298" y="22051"/>
                      <a:pt x="-298" y="22150"/>
                      <a:pt x="-297" y="22249"/>
                    </a:cubicBezTo>
                    <a:cubicBezTo>
                      <a:pt x="-216" y="34375"/>
                      <a:pt x="9594" y="44184"/>
                      <a:pt x="21719" y="442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C35290EA-8F21-4B28-8096-866F1FB38F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3924" y="5151690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9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2" name="Freeform: Shape 2361">
                <a:extLst>
                  <a:ext uri="{FF2B5EF4-FFF2-40B4-BE49-F238E27FC236}">
                    <a16:creationId xmlns:a16="http://schemas.microsoft.com/office/drawing/2014/main" id="{60E72DB6-A7E7-4365-B341-37E1D57BE7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4567" y="5153326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7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0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7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8"/>
                      <a:pt x="8095" y="37720"/>
                      <a:pt x="18447" y="3772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F564E29C-E998-4BDC-B736-27AB5BAFD2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5212" y="5154963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9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BD69BBBC-5F01-4C48-9ABD-F454038DFA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6451" y="515778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D2EF55B3-FEDE-43BF-86FD-2A314F92D9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6797" y="5158830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49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49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D13D00E3-7EDE-4AB4-AD56-34A03B8A02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7884" y="5160764"/>
                <a:ext cx="23059" cy="23058"/>
              </a:xfrm>
              <a:custGeom>
                <a:avLst/>
                <a:gdLst>
                  <a:gd name="connsiteX0" fmla="*/ 11159 w 23059"/>
                  <a:gd name="connsiteY0" fmla="*/ 22994 h 23058"/>
                  <a:gd name="connsiteX1" fmla="*/ 22761 w 23059"/>
                  <a:gd name="connsiteY1" fmla="*/ 11689 h 23058"/>
                  <a:gd name="connsiteX2" fmla="*/ 22762 w 23059"/>
                  <a:gd name="connsiteY2" fmla="*/ 11539 h 23058"/>
                  <a:gd name="connsiteX3" fmla="*/ 11158 w 23059"/>
                  <a:gd name="connsiteY3" fmla="*/ -64 h 23058"/>
                  <a:gd name="connsiteX4" fmla="*/ -298 w 23059"/>
                  <a:gd name="connsiteY4" fmla="*/ 11389 h 23058"/>
                  <a:gd name="connsiteX5" fmla="*/ -297 w 23059"/>
                  <a:gd name="connsiteY5" fmla="*/ 11539 h 23058"/>
                  <a:gd name="connsiteX6" fmla="*/ 10858 w 23059"/>
                  <a:gd name="connsiteY6" fmla="*/ 22994 h 23058"/>
                  <a:gd name="connsiteX7" fmla="*/ 11158 w 23059"/>
                  <a:gd name="connsiteY7" fmla="*/ 22994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9" h="23058">
                    <a:moveTo>
                      <a:pt x="11159" y="22994"/>
                    </a:moveTo>
                    <a:cubicBezTo>
                      <a:pt x="17485" y="23076"/>
                      <a:pt x="22679" y="18014"/>
                      <a:pt x="22761" y="11689"/>
                    </a:cubicBezTo>
                    <a:cubicBezTo>
                      <a:pt x="22762" y="11639"/>
                      <a:pt x="22762" y="11589"/>
                      <a:pt x="22762" y="11539"/>
                    </a:cubicBezTo>
                    <a:cubicBezTo>
                      <a:pt x="22762" y="5131"/>
                      <a:pt x="17566" y="-64"/>
                      <a:pt x="11158" y="-64"/>
                    </a:cubicBezTo>
                    <a:cubicBezTo>
                      <a:pt x="4832" y="-64"/>
                      <a:pt x="-297" y="5063"/>
                      <a:pt x="-298" y="11389"/>
                    </a:cubicBezTo>
                    <a:cubicBezTo>
                      <a:pt x="-298" y="11439"/>
                      <a:pt x="-298" y="11489"/>
                      <a:pt x="-297" y="11539"/>
                    </a:cubicBezTo>
                    <a:cubicBezTo>
                      <a:pt x="-379" y="17782"/>
                      <a:pt x="4614" y="22911"/>
                      <a:pt x="10858" y="22994"/>
                    </a:cubicBezTo>
                    <a:cubicBezTo>
                      <a:pt x="10958" y="22995"/>
                      <a:pt x="11058" y="22995"/>
                      <a:pt x="11158" y="2299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EBE33C90-9050-4FA9-A74F-0DCDE2739D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8455" y="516118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8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19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8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BB106A52-C62B-4B45-A8E4-0DA50C5514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9173" y="5163889"/>
                <a:ext cx="16660" cy="16661"/>
              </a:xfrm>
              <a:custGeom>
                <a:avLst/>
                <a:gdLst>
                  <a:gd name="connsiteX0" fmla="*/ 7885 w 16660"/>
                  <a:gd name="connsiteY0" fmla="*/ 16596 h 16661"/>
                  <a:gd name="connsiteX1" fmla="*/ 16362 w 16660"/>
                  <a:gd name="connsiteY1" fmla="*/ 8414 h 16661"/>
                  <a:gd name="connsiteX2" fmla="*/ 8180 w 16660"/>
                  <a:gd name="connsiteY2" fmla="*/ -63 h 16661"/>
                  <a:gd name="connsiteX3" fmla="*/ -296 w 16660"/>
                  <a:gd name="connsiteY3" fmla="*/ 8119 h 16661"/>
                  <a:gd name="connsiteX4" fmla="*/ -296 w 16660"/>
                  <a:gd name="connsiteY4" fmla="*/ 8414 h 16661"/>
                  <a:gd name="connsiteX5" fmla="*/ 7885 w 16660"/>
                  <a:gd name="connsiteY5" fmla="*/ 16596 h 1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1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6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36F389B9-EBD4-4242-BB97-6EC92D244B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115" y="5166119"/>
                <a:ext cx="12495" cy="12495"/>
              </a:xfrm>
              <a:custGeom>
                <a:avLst/>
                <a:gdLst>
                  <a:gd name="connsiteX0" fmla="*/ 5950 w 12495"/>
                  <a:gd name="connsiteY0" fmla="*/ 12432 h 12495"/>
                  <a:gd name="connsiteX1" fmla="*/ 12198 w 12495"/>
                  <a:gd name="connsiteY1" fmla="*/ 6184 h 12495"/>
                  <a:gd name="connsiteX2" fmla="*/ 5950 w 12495"/>
                  <a:gd name="connsiteY2" fmla="*/ -64 h 12495"/>
                  <a:gd name="connsiteX3" fmla="*/ -298 w 12495"/>
                  <a:gd name="connsiteY3" fmla="*/ 6184 h 12495"/>
                  <a:gd name="connsiteX4" fmla="*/ 5950 w 12495"/>
                  <a:gd name="connsiteY4" fmla="*/ 12432 h 1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5">
                    <a:moveTo>
                      <a:pt x="5950" y="12432"/>
                    </a:moveTo>
                    <a:cubicBezTo>
                      <a:pt x="9400" y="12432"/>
                      <a:pt x="12198" y="9634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4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0" name="Freeform: Shape 2369">
                <a:extLst>
                  <a:ext uri="{FF2B5EF4-FFF2-40B4-BE49-F238E27FC236}">
                    <a16:creationId xmlns:a16="http://schemas.microsoft.com/office/drawing/2014/main" id="{0D7C5E1C-43E8-4929-A0D0-C2CD6026E0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759" y="516775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1" name="Freeform: Shape 2370">
                <a:extLst>
                  <a:ext uri="{FF2B5EF4-FFF2-40B4-BE49-F238E27FC236}">
                    <a16:creationId xmlns:a16="http://schemas.microsoft.com/office/drawing/2014/main" id="{0129E911-95D9-40AB-85AE-2CA3CA3BA0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402" y="5169392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6924F20F-9030-4E9A-B563-870D07660C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2493" y="517132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17010060-C0ED-4F3B-AC5B-AFD2CEE239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726" y="5290036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4" name="Freeform: Shape 2373">
                <a:extLst>
                  <a:ext uri="{FF2B5EF4-FFF2-40B4-BE49-F238E27FC236}">
                    <a16:creationId xmlns:a16="http://schemas.microsoft.com/office/drawing/2014/main" id="{123BE6CC-00C9-41E4-A861-CE280071C4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096" y="5288399"/>
                <a:ext cx="5950" cy="5950"/>
              </a:xfrm>
              <a:custGeom>
                <a:avLst/>
                <a:gdLst>
                  <a:gd name="connsiteX0" fmla="*/ 2678 w 5950"/>
                  <a:gd name="connsiteY0" fmla="*/ 5886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6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6"/>
                    </a:moveTo>
                    <a:cubicBezTo>
                      <a:pt x="4321" y="5886"/>
                      <a:pt x="5653" y="4554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6"/>
                      <a:pt x="2678" y="588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5" name="Freeform: Shape 2374">
                <a:extLst>
                  <a:ext uri="{FF2B5EF4-FFF2-40B4-BE49-F238E27FC236}">
                    <a16:creationId xmlns:a16="http://schemas.microsoft.com/office/drawing/2014/main" id="{E557CAD8-3A89-47A6-AD11-082A7F4E46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0170" y="5287180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0 h 9103"/>
                  <a:gd name="connsiteX2" fmla="*/ 3822 w 9967"/>
                  <a:gd name="connsiteY2" fmla="*/ 11 h 9103"/>
                  <a:gd name="connsiteX3" fmla="*/ -298 w 9967"/>
                  <a:gd name="connsiteY3" fmla="*/ 4130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6"/>
                      <a:pt x="9669" y="4130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0"/>
                    </a:cubicBezTo>
                    <a:cubicBezTo>
                      <a:pt x="-298" y="6841"/>
                      <a:pt x="1900" y="9039"/>
                      <a:pt x="4611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6" name="Freeform: Shape 2375">
                <a:extLst>
                  <a:ext uri="{FF2B5EF4-FFF2-40B4-BE49-F238E27FC236}">
                    <a16:creationId xmlns:a16="http://schemas.microsoft.com/office/drawing/2014/main" id="{A5ECFE82-588F-48EA-A674-C9A69DA4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539" y="5284533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7" name="Freeform: Shape 2376">
                <a:extLst>
                  <a:ext uri="{FF2B5EF4-FFF2-40B4-BE49-F238E27FC236}">
                    <a16:creationId xmlns:a16="http://schemas.microsoft.com/office/drawing/2014/main" id="{FE836DD0-0C2C-4C92-9AFB-E557073DA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613" y="5282746"/>
                <a:ext cx="17108" cy="17108"/>
              </a:xfrm>
              <a:custGeom>
                <a:avLst/>
                <a:gdLst>
                  <a:gd name="connsiteX0" fmla="*/ 8183 w 17108"/>
                  <a:gd name="connsiteY0" fmla="*/ 17043 h 17108"/>
                  <a:gd name="connsiteX1" fmla="*/ 16810 w 17108"/>
                  <a:gd name="connsiteY1" fmla="*/ 8714 h 17108"/>
                  <a:gd name="connsiteX2" fmla="*/ 16811 w 17108"/>
                  <a:gd name="connsiteY2" fmla="*/ 8564 h 17108"/>
                  <a:gd name="connsiteX3" fmla="*/ 8183 w 17108"/>
                  <a:gd name="connsiteY3" fmla="*/ -64 h 17108"/>
                  <a:gd name="connsiteX4" fmla="*/ -298 w 17108"/>
                  <a:gd name="connsiteY4" fmla="*/ 8414 h 17108"/>
                  <a:gd name="connsiteX5" fmla="*/ -296 w 17108"/>
                  <a:gd name="connsiteY5" fmla="*/ 8564 h 17108"/>
                  <a:gd name="connsiteX6" fmla="*/ 7883 w 17108"/>
                  <a:gd name="connsiteY6" fmla="*/ 17043 h 17108"/>
                  <a:gd name="connsiteX7" fmla="*/ 8183 w 17108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8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3" y="17043"/>
                    </a:cubicBezTo>
                    <a:cubicBezTo>
                      <a:pt x="7982" y="17045"/>
                      <a:pt x="8083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8C0D7BB6-D394-4480-A759-CBDC90D2F6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836" y="5281110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79" name="Freeform: Shape 2378">
                <a:extLst>
                  <a:ext uri="{FF2B5EF4-FFF2-40B4-BE49-F238E27FC236}">
                    <a16:creationId xmlns:a16="http://schemas.microsoft.com/office/drawing/2014/main" id="{6D4F446C-E648-44AB-B08B-EB02F70ED5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910" y="5279176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0" name="Freeform: Shape 2379">
                <a:extLst>
                  <a:ext uri="{FF2B5EF4-FFF2-40B4-BE49-F238E27FC236}">
                    <a16:creationId xmlns:a16="http://schemas.microsoft.com/office/drawing/2014/main" id="{8CB28566-E7BD-4289-A92E-08906EB5C1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6281" y="5277540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8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1" name="Freeform: Shape 2380">
                <a:extLst>
                  <a:ext uri="{FF2B5EF4-FFF2-40B4-BE49-F238E27FC236}">
                    <a16:creationId xmlns:a16="http://schemas.microsoft.com/office/drawing/2014/main" id="{277C6269-5B0A-4DC7-82CE-046A6B8BB5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3353" y="5275309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2" name="Freeform: Shape 2381">
                <a:extLst>
                  <a:ext uri="{FF2B5EF4-FFF2-40B4-BE49-F238E27FC236}">
                    <a16:creationId xmlns:a16="http://schemas.microsoft.com/office/drawing/2014/main" id="{79E53A22-493E-455F-9C69-F2918BB065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0724" y="5273673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654E84E0-9BB1-485C-BCC0-A5064E78EC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8095" y="5271739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6"/>
                      <a:pt x="-298" y="19175"/>
                      <a:pt x="-297" y="19274"/>
                    </a:cubicBezTo>
                    <a:cubicBezTo>
                      <a:pt x="-297" y="29790"/>
                      <a:pt x="8228" y="38315"/>
                      <a:pt x="18744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4" name="Freeform: Shape 2383">
                <a:extLst>
                  <a:ext uri="{FF2B5EF4-FFF2-40B4-BE49-F238E27FC236}">
                    <a16:creationId xmlns:a16="http://schemas.microsoft.com/office/drawing/2014/main" id="{A01F9639-F15F-4BEB-B8E9-05FB8EFE14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5467" y="5270549"/>
                <a:ext cx="41652" cy="41652"/>
              </a:xfrm>
              <a:custGeom>
                <a:avLst/>
                <a:gdLst>
                  <a:gd name="connsiteX0" fmla="*/ 20380 w 41652"/>
                  <a:gd name="connsiteY0" fmla="*/ 41588 h 41652"/>
                  <a:gd name="connsiteX1" fmla="*/ 41354 w 41652"/>
                  <a:gd name="connsiteY1" fmla="*/ 20911 h 41652"/>
                  <a:gd name="connsiteX2" fmla="*/ 20677 w 41652"/>
                  <a:gd name="connsiteY2" fmla="*/ -63 h 41652"/>
                  <a:gd name="connsiteX3" fmla="*/ -297 w 41652"/>
                  <a:gd name="connsiteY3" fmla="*/ 20614 h 41652"/>
                  <a:gd name="connsiteX4" fmla="*/ -298 w 41652"/>
                  <a:gd name="connsiteY4" fmla="*/ 20762 h 41652"/>
                  <a:gd name="connsiteX5" fmla="*/ 20380 w 41652"/>
                  <a:gd name="connsiteY5" fmla="*/ 41588 h 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52" h="41652">
                    <a:moveTo>
                      <a:pt x="20380" y="41588"/>
                    </a:moveTo>
                    <a:cubicBezTo>
                      <a:pt x="31882" y="41670"/>
                      <a:pt x="41272" y="32413"/>
                      <a:pt x="41354" y="20911"/>
                    </a:cubicBezTo>
                    <a:cubicBezTo>
                      <a:pt x="41436" y="9409"/>
                      <a:pt x="32179" y="19"/>
                      <a:pt x="20677" y="-63"/>
                    </a:cubicBezTo>
                    <a:cubicBezTo>
                      <a:pt x="9175" y="-146"/>
                      <a:pt x="-215" y="9112"/>
                      <a:pt x="-297" y="20614"/>
                    </a:cubicBezTo>
                    <a:cubicBezTo>
                      <a:pt x="-298" y="20663"/>
                      <a:pt x="-298" y="20712"/>
                      <a:pt x="-298" y="20762"/>
                    </a:cubicBezTo>
                    <a:cubicBezTo>
                      <a:pt x="-298" y="32206"/>
                      <a:pt x="8936" y="41506"/>
                      <a:pt x="20380" y="415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1E0D9635-8EFB-4A63-810F-7EA0C6E9E2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2689" y="5268912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4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4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BF48378E-6D02-4A19-B715-413360745D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9762" y="5266978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7" name="Freeform: Shape 2386">
                <a:extLst>
                  <a:ext uri="{FF2B5EF4-FFF2-40B4-BE49-F238E27FC236}">
                    <a16:creationId xmlns:a16="http://schemas.microsoft.com/office/drawing/2014/main" id="{2EF33933-0C0D-46DC-9478-AFE982E963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7431" y="5265639"/>
                <a:ext cx="51470" cy="51470"/>
              </a:xfrm>
              <a:custGeom>
                <a:avLst/>
                <a:gdLst>
                  <a:gd name="connsiteX0" fmla="*/ 25438 w 51470"/>
                  <a:gd name="connsiteY0" fmla="*/ 51406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6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6"/>
                    </a:moveTo>
                    <a:cubicBezTo>
                      <a:pt x="39651" y="51406"/>
                      <a:pt x="51173" y="39884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6"/>
                      <a:pt x="25438" y="5140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8" name="Freeform: Shape 2387">
                <a:extLst>
                  <a:ext uri="{FF2B5EF4-FFF2-40B4-BE49-F238E27FC236}">
                    <a16:creationId xmlns:a16="http://schemas.microsoft.com/office/drawing/2014/main" id="{63AD899B-F7AF-46DF-81AD-C13ACD8D3C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4802" y="5264003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89" name="Freeform: Shape 2388">
                <a:extLst>
                  <a:ext uri="{FF2B5EF4-FFF2-40B4-BE49-F238E27FC236}">
                    <a16:creationId xmlns:a16="http://schemas.microsoft.com/office/drawing/2014/main" id="{C448ACB3-CF52-4D35-9204-D6C86B78E3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1429" y="526117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0" name="Freeform: Shape 2389">
                <a:extLst>
                  <a:ext uri="{FF2B5EF4-FFF2-40B4-BE49-F238E27FC236}">
                    <a16:creationId xmlns:a16="http://schemas.microsoft.com/office/drawing/2014/main" id="{B948464A-A6FC-45BA-8DAA-8B13B4676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9543" y="5260433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1" name="Freeform: Shape 2390">
                <a:extLst>
                  <a:ext uri="{FF2B5EF4-FFF2-40B4-BE49-F238E27FC236}">
                    <a16:creationId xmlns:a16="http://schemas.microsoft.com/office/drawing/2014/main" id="{BE5AC3C5-0896-4481-848E-FA60092737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7212" y="5259391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49" y="63902"/>
                      <a:pt x="63669" y="49583"/>
                      <a:pt x="63669" y="31919"/>
                    </a:cubicBezTo>
                    <a:cubicBezTo>
                      <a:pt x="63669" y="14255"/>
                      <a:pt x="49349" y="-64"/>
                      <a:pt x="31685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2" name="Freeform: Shape 2391">
                <a:extLst>
                  <a:ext uri="{FF2B5EF4-FFF2-40B4-BE49-F238E27FC236}">
                    <a16:creationId xmlns:a16="http://schemas.microsoft.com/office/drawing/2014/main" id="{36C0697F-9B6B-42E3-8352-165F95847F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4881" y="5258350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A4411268-23A2-4129-8399-087279C3F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2995" y="5257011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0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4"/>
                      <a:pt x="68347" y="53426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0"/>
                    </a:cubicBezTo>
                    <a:cubicBezTo>
                      <a:pt x="-297" y="34200"/>
                      <a:pt x="-298" y="34249"/>
                      <a:pt x="-298" y="34299"/>
                    </a:cubicBezTo>
                    <a:cubicBezTo>
                      <a:pt x="-298" y="53219"/>
                      <a:pt x="14997" y="68580"/>
                      <a:pt x="33917" y="686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026BA05D-FDB8-4D70-849D-63B4AD0E2A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1259" y="5256416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1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5" name="Freeform: Shape 2394">
                <a:extLst>
                  <a:ext uri="{FF2B5EF4-FFF2-40B4-BE49-F238E27FC236}">
                    <a16:creationId xmlns:a16="http://schemas.microsoft.com/office/drawing/2014/main" id="{7B44A973-B2D2-4C88-8660-99375E54C1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0266" y="5256416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1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6" name="Freeform: Shape 2395">
                <a:extLst>
                  <a:ext uri="{FF2B5EF4-FFF2-40B4-BE49-F238E27FC236}">
                    <a16:creationId xmlns:a16="http://schemas.microsoft.com/office/drawing/2014/main" id="{5C4DA86E-E987-49CA-8983-192273FBA4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9273" y="5256416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1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7" name="Freeform: Shape 2396">
                <a:extLst>
                  <a:ext uri="{FF2B5EF4-FFF2-40B4-BE49-F238E27FC236}">
                    <a16:creationId xmlns:a16="http://schemas.microsoft.com/office/drawing/2014/main" id="{65CE8BBA-39D4-4622-98CE-F5729FCC65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9024" y="5257011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0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4"/>
                      <a:pt x="68347" y="53426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0"/>
                    </a:cubicBezTo>
                    <a:cubicBezTo>
                      <a:pt x="-297" y="34200"/>
                      <a:pt x="-298" y="34249"/>
                      <a:pt x="-298" y="34299"/>
                    </a:cubicBezTo>
                    <a:cubicBezTo>
                      <a:pt x="-298" y="53219"/>
                      <a:pt x="14997" y="68580"/>
                      <a:pt x="33917" y="686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8" name="Freeform: Shape 2397">
                <a:extLst>
                  <a:ext uri="{FF2B5EF4-FFF2-40B4-BE49-F238E27FC236}">
                    <a16:creationId xmlns:a16="http://schemas.microsoft.com/office/drawing/2014/main" id="{87B07E1A-FC00-4E9E-AB0D-A787986ED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8924" y="5258350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399" name="Freeform: Shape 2398">
                <a:extLst>
                  <a:ext uri="{FF2B5EF4-FFF2-40B4-BE49-F238E27FC236}">
                    <a16:creationId xmlns:a16="http://schemas.microsoft.com/office/drawing/2014/main" id="{350A4077-F22A-4569-B3B4-26F06E54CD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9271" y="5259391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50" y="63902"/>
                      <a:pt x="63669" y="49583"/>
                      <a:pt x="63669" y="31919"/>
                    </a:cubicBezTo>
                    <a:cubicBezTo>
                      <a:pt x="63669" y="14255"/>
                      <a:pt x="49350" y="-64"/>
                      <a:pt x="31685" y="-64"/>
                    </a:cubicBezTo>
                    <a:cubicBezTo>
                      <a:pt x="14021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0" name="Freeform: Shape 2399">
                <a:extLst>
                  <a:ext uri="{FF2B5EF4-FFF2-40B4-BE49-F238E27FC236}">
                    <a16:creationId xmlns:a16="http://schemas.microsoft.com/office/drawing/2014/main" id="{162D5A12-54AB-4DFF-A4DD-D5AC27CC0D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9616" y="5260433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9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7" y="47884"/>
                      <a:pt x="61289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8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5" y="47768"/>
                      <a:pt x="13457" y="61441"/>
                      <a:pt x="30347" y="6152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1" name="Freeform: Shape 2400">
                <a:extLst>
                  <a:ext uri="{FF2B5EF4-FFF2-40B4-BE49-F238E27FC236}">
                    <a16:creationId xmlns:a16="http://schemas.microsoft.com/office/drawing/2014/main" id="{8C9DA32C-277C-484B-B9B9-5E0987A3F9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9516" y="526117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2" name="Freeform: Shape 2401">
                <a:extLst>
                  <a:ext uri="{FF2B5EF4-FFF2-40B4-BE49-F238E27FC236}">
                    <a16:creationId xmlns:a16="http://schemas.microsoft.com/office/drawing/2014/main" id="{C3432891-010E-4F01-A125-A385012EE3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0606" y="5263408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8 w 55635"/>
                  <a:gd name="connsiteY1" fmla="*/ 27902 h 55635"/>
                  <a:gd name="connsiteX2" fmla="*/ 27669 w 55635"/>
                  <a:gd name="connsiteY2" fmla="*/ -64 h 55635"/>
                  <a:gd name="connsiteX3" fmla="*/ -297 w 55635"/>
                  <a:gd name="connsiteY3" fmla="*/ 27606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8" y="27902"/>
                    </a:cubicBezTo>
                    <a:cubicBezTo>
                      <a:pt x="55420" y="12539"/>
                      <a:pt x="43031" y="18"/>
                      <a:pt x="27669" y="-64"/>
                    </a:cubicBezTo>
                    <a:cubicBezTo>
                      <a:pt x="12305" y="-146"/>
                      <a:pt x="-215" y="12242"/>
                      <a:pt x="-297" y="27606"/>
                    </a:cubicBezTo>
                    <a:cubicBezTo>
                      <a:pt x="-298" y="27705"/>
                      <a:pt x="-298" y="27803"/>
                      <a:pt x="-297" y="27902"/>
                    </a:cubicBezTo>
                    <a:cubicBezTo>
                      <a:pt x="-215" y="43150"/>
                      <a:pt x="12125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3" name="Freeform: Shape 2402">
                <a:extLst>
                  <a:ext uri="{FF2B5EF4-FFF2-40B4-BE49-F238E27FC236}">
                    <a16:creationId xmlns:a16="http://schemas.microsoft.com/office/drawing/2014/main" id="{CCB76969-239E-4C88-ABDA-EF2BB70EE3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1250" y="5265342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4" name="Freeform: Shape 2403">
                <a:extLst>
                  <a:ext uri="{FF2B5EF4-FFF2-40B4-BE49-F238E27FC236}">
                    <a16:creationId xmlns:a16="http://schemas.microsoft.com/office/drawing/2014/main" id="{96DD70A0-0A29-40F9-94C4-A00DD00D8B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1893" y="5266978"/>
                <a:ext cx="48793" cy="48792"/>
              </a:xfrm>
              <a:custGeom>
                <a:avLst/>
                <a:gdLst>
                  <a:gd name="connsiteX0" fmla="*/ 24099 w 48793"/>
                  <a:gd name="connsiteY0" fmla="*/ 48729 h 48792"/>
                  <a:gd name="connsiteX1" fmla="*/ 48496 w 48793"/>
                  <a:gd name="connsiteY1" fmla="*/ 24332 h 48792"/>
                  <a:gd name="connsiteX2" fmla="*/ 24099 w 48793"/>
                  <a:gd name="connsiteY2" fmla="*/ -64 h 48792"/>
                  <a:gd name="connsiteX3" fmla="*/ -298 w 48793"/>
                  <a:gd name="connsiteY3" fmla="*/ 24332 h 48792"/>
                  <a:gd name="connsiteX4" fmla="*/ 24099 w 48793"/>
                  <a:gd name="connsiteY4" fmla="*/ 48729 h 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2">
                    <a:moveTo>
                      <a:pt x="24099" y="48729"/>
                    </a:moveTo>
                    <a:cubicBezTo>
                      <a:pt x="37573" y="48729"/>
                      <a:pt x="48496" y="37806"/>
                      <a:pt x="48496" y="24332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2"/>
                    </a:cubicBezTo>
                    <a:cubicBezTo>
                      <a:pt x="-298" y="37806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5" name="Freeform: Shape 2404">
                <a:extLst>
                  <a:ext uri="{FF2B5EF4-FFF2-40B4-BE49-F238E27FC236}">
                    <a16:creationId xmlns:a16="http://schemas.microsoft.com/office/drawing/2014/main" id="{86AE480D-869C-4380-BD20-B8B186C6C4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2537" y="5268614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6" name="Freeform: Shape 2405">
                <a:extLst>
                  <a:ext uri="{FF2B5EF4-FFF2-40B4-BE49-F238E27FC236}">
                    <a16:creationId xmlns:a16="http://schemas.microsoft.com/office/drawing/2014/main" id="{D24BCC42-880D-4EBB-91FE-ECCCA23850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3181" y="5270251"/>
                <a:ext cx="42247" cy="42247"/>
              </a:xfrm>
              <a:custGeom>
                <a:avLst/>
                <a:gdLst>
                  <a:gd name="connsiteX0" fmla="*/ 20826 w 42247"/>
                  <a:gd name="connsiteY0" fmla="*/ 42183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3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3"/>
                    </a:moveTo>
                    <a:cubicBezTo>
                      <a:pt x="32492" y="42183"/>
                      <a:pt x="41949" y="32726"/>
                      <a:pt x="41949" y="21060"/>
                    </a:cubicBezTo>
                    <a:cubicBezTo>
                      <a:pt x="41949" y="9393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3"/>
                      <a:pt x="20826" y="4218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7" name="Freeform: Shape 2406">
                <a:extLst>
                  <a:ext uri="{FF2B5EF4-FFF2-40B4-BE49-F238E27FC236}">
                    <a16:creationId xmlns:a16="http://schemas.microsoft.com/office/drawing/2014/main" id="{F7DFDA38-641E-4BD0-BCF5-81959D9D78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825" y="5271887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8" name="Freeform: Shape 2407">
                <a:extLst>
                  <a:ext uri="{FF2B5EF4-FFF2-40B4-BE49-F238E27FC236}">
                    <a16:creationId xmlns:a16="http://schemas.microsoft.com/office/drawing/2014/main" id="{2810FD5D-F25B-4213-ADB5-14C2C5C98E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4914" y="5273673"/>
                <a:ext cx="35107" cy="35107"/>
              </a:xfrm>
              <a:custGeom>
                <a:avLst/>
                <a:gdLst>
                  <a:gd name="connsiteX0" fmla="*/ 17108 w 35107"/>
                  <a:gd name="connsiteY0" fmla="*/ 35042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1 h 35107"/>
                  <a:gd name="connsiteX4" fmla="*/ -297 w 35107"/>
                  <a:gd name="connsiteY4" fmla="*/ 17638 h 35107"/>
                  <a:gd name="connsiteX5" fmla="*/ 17108 w 35107"/>
                  <a:gd name="connsiteY5" fmla="*/ 35042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2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1"/>
                    </a:cubicBezTo>
                    <a:cubicBezTo>
                      <a:pt x="-298" y="17440"/>
                      <a:pt x="-298" y="17539"/>
                      <a:pt x="-297" y="17638"/>
                    </a:cubicBezTo>
                    <a:cubicBezTo>
                      <a:pt x="-297" y="27250"/>
                      <a:pt x="7495" y="35042"/>
                      <a:pt x="17108" y="3504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09" name="Freeform: Shape 2408">
                <a:extLst>
                  <a:ext uri="{FF2B5EF4-FFF2-40B4-BE49-F238E27FC236}">
                    <a16:creationId xmlns:a16="http://schemas.microsoft.com/office/drawing/2014/main" id="{25F9C640-5DB4-420F-94E1-38E31D935B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5556" y="5275309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2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2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0" name="Freeform: Shape 2409">
                <a:extLst>
                  <a:ext uri="{FF2B5EF4-FFF2-40B4-BE49-F238E27FC236}">
                    <a16:creationId xmlns:a16="http://schemas.microsoft.com/office/drawing/2014/main" id="{6FE1700A-F02C-4AFF-AB3E-D3E626CB26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41" y="5275755"/>
                <a:ext cx="29750" cy="29751"/>
              </a:xfrm>
              <a:custGeom>
                <a:avLst/>
                <a:gdLst>
                  <a:gd name="connsiteX0" fmla="*/ 14596 w 29750"/>
                  <a:gd name="connsiteY0" fmla="*/ 29688 h 29751"/>
                  <a:gd name="connsiteX1" fmla="*/ 29453 w 29750"/>
                  <a:gd name="connsiteY1" fmla="*/ 14793 h 29751"/>
                  <a:gd name="connsiteX2" fmla="*/ 14559 w 29750"/>
                  <a:gd name="connsiteY2" fmla="*/ -64 h 29751"/>
                  <a:gd name="connsiteX3" fmla="*/ -298 w 29750"/>
                  <a:gd name="connsiteY3" fmla="*/ 14830 h 29751"/>
                  <a:gd name="connsiteX4" fmla="*/ -280 w 29750"/>
                  <a:gd name="connsiteY4" fmla="*/ 15556 h 29751"/>
                  <a:gd name="connsiteX5" fmla="*/ 14596 w 29750"/>
                  <a:gd name="connsiteY5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0" h="29751">
                    <a:moveTo>
                      <a:pt x="14596" y="29688"/>
                    </a:moveTo>
                    <a:cubicBezTo>
                      <a:pt x="22812" y="29678"/>
                      <a:pt x="29464" y="23009"/>
                      <a:pt x="29453" y="14793"/>
                    </a:cubicBezTo>
                    <a:cubicBezTo>
                      <a:pt x="29443" y="6577"/>
                      <a:pt x="22774" y="-74"/>
                      <a:pt x="14559" y="-64"/>
                    </a:cubicBezTo>
                    <a:cubicBezTo>
                      <a:pt x="6343" y="-54"/>
                      <a:pt x="-309" y="6615"/>
                      <a:pt x="-298" y="14830"/>
                    </a:cubicBezTo>
                    <a:cubicBezTo>
                      <a:pt x="-298" y="15072"/>
                      <a:pt x="-291" y="15314"/>
                      <a:pt x="-280" y="15556"/>
                    </a:cubicBezTo>
                    <a:cubicBezTo>
                      <a:pt x="117" y="23480"/>
                      <a:pt x="6663" y="29698"/>
                      <a:pt x="14596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1" name="Freeform: Shape 2410">
                <a:extLst>
                  <a:ext uri="{FF2B5EF4-FFF2-40B4-BE49-F238E27FC236}">
                    <a16:creationId xmlns:a16="http://schemas.microsoft.com/office/drawing/2014/main" id="{BEE0D463-5A31-4068-9E8F-8F6184C2A5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7143" y="5279176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2" name="Freeform: Shape 2411">
                <a:extLst>
                  <a:ext uri="{FF2B5EF4-FFF2-40B4-BE49-F238E27FC236}">
                    <a16:creationId xmlns:a16="http://schemas.microsoft.com/office/drawing/2014/main" id="{55A4B0DC-DC59-40C2-87B0-8718B87012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785" y="5280812"/>
                <a:ext cx="21124" cy="21123"/>
              </a:xfrm>
              <a:custGeom>
                <a:avLst/>
                <a:gdLst>
                  <a:gd name="connsiteX0" fmla="*/ 10264 w 21124"/>
                  <a:gd name="connsiteY0" fmla="*/ 21060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60"/>
                    </a:moveTo>
                    <a:cubicBezTo>
                      <a:pt x="16098" y="21060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3" name="Freeform: Shape 2412">
                <a:extLst>
                  <a:ext uri="{FF2B5EF4-FFF2-40B4-BE49-F238E27FC236}">
                    <a16:creationId xmlns:a16="http://schemas.microsoft.com/office/drawing/2014/main" id="{384CF038-72A9-41C3-87DE-D75B881393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874" y="5282746"/>
                <a:ext cx="17109" cy="17108"/>
              </a:xfrm>
              <a:custGeom>
                <a:avLst/>
                <a:gdLst>
                  <a:gd name="connsiteX0" fmla="*/ 8184 w 17109"/>
                  <a:gd name="connsiteY0" fmla="*/ 17043 h 17108"/>
                  <a:gd name="connsiteX1" fmla="*/ 16810 w 17109"/>
                  <a:gd name="connsiteY1" fmla="*/ 8714 h 17108"/>
                  <a:gd name="connsiteX2" fmla="*/ 16811 w 17109"/>
                  <a:gd name="connsiteY2" fmla="*/ 8564 h 17108"/>
                  <a:gd name="connsiteX3" fmla="*/ 8183 w 17109"/>
                  <a:gd name="connsiteY3" fmla="*/ -64 h 17108"/>
                  <a:gd name="connsiteX4" fmla="*/ -297 w 17109"/>
                  <a:gd name="connsiteY4" fmla="*/ 8414 h 17108"/>
                  <a:gd name="connsiteX5" fmla="*/ -296 w 17109"/>
                  <a:gd name="connsiteY5" fmla="*/ 8564 h 17108"/>
                  <a:gd name="connsiteX6" fmla="*/ 7882 w 17109"/>
                  <a:gd name="connsiteY6" fmla="*/ 17043 h 17108"/>
                  <a:gd name="connsiteX7" fmla="*/ 8183 w 17109"/>
                  <a:gd name="connsiteY7" fmla="*/ 17043 h 1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8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0"/>
                      <a:pt x="7882" y="17043"/>
                    </a:cubicBezTo>
                    <a:cubicBezTo>
                      <a:pt x="7982" y="17045"/>
                      <a:pt x="8082" y="17045"/>
                      <a:pt x="8183" y="17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4" name="Freeform: Shape 2413">
                <a:extLst>
                  <a:ext uri="{FF2B5EF4-FFF2-40B4-BE49-F238E27FC236}">
                    <a16:creationId xmlns:a16="http://schemas.microsoft.com/office/drawing/2014/main" id="{9AC22C7C-CFE3-430B-A988-17BA6EE4E7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9447" y="5283365"/>
                <a:ext cx="13984" cy="14854"/>
              </a:xfrm>
              <a:custGeom>
                <a:avLst/>
                <a:gdLst>
                  <a:gd name="connsiteX0" fmla="*/ 6619 w 13984"/>
                  <a:gd name="connsiteY0" fmla="*/ 14788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8"/>
                    </a:moveTo>
                    <a:cubicBezTo>
                      <a:pt x="10397" y="14871"/>
                      <a:pt x="13527" y="11874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5"/>
                      <a:pt x="11531" y="573"/>
                      <a:pt x="7711" y="11"/>
                    </a:cubicBezTo>
                    <a:cubicBezTo>
                      <a:pt x="3890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5" name="Freeform: Shape 2414">
                <a:extLst>
                  <a:ext uri="{FF2B5EF4-FFF2-40B4-BE49-F238E27FC236}">
                    <a16:creationId xmlns:a16="http://schemas.microsoft.com/office/drawing/2014/main" id="{11F85004-45E5-4538-B8E2-881FDFF647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463" y="5287180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0 h 9103"/>
                  <a:gd name="connsiteX2" fmla="*/ 3822 w 9966"/>
                  <a:gd name="connsiteY2" fmla="*/ 11 h 9103"/>
                  <a:gd name="connsiteX3" fmla="*/ -298 w 9966"/>
                  <a:gd name="connsiteY3" fmla="*/ 4130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6"/>
                      <a:pt x="9669" y="4130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0"/>
                    </a:cubicBezTo>
                    <a:cubicBezTo>
                      <a:pt x="-298" y="6841"/>
                      <a:pt x="1900" y="9039"/>
                      <a:pt x="4612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6" name="Freeform: Shape 2415">
                <a:extLst>
                  <a:ext uri="{FF2B5EF4-FFF2-40B4-BE49-F238E27FC236}">
                    <a16:creationId xmlns:a16="http://schemas.microsoft.com/office/drawing/2014/main" id="{6C3B51A5-D305-451B-B8FC-AE2BB3A5AD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105" y="5288697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7" name="Freeform: Shape 2416">
                <a:extLst>
                  <a:ext uri="{FF2B5EF4-FFF2-40B4-BE49-F238E27FC236}">
                    <a16:creationId xmlns:a16="http://schemas.microsoft.com/office/drawing/2014/main" id="{A3073C82-D18C-49DB-B917-179FE96D89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749" y="5289738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8" name="Freeform: Shape 2417">
                <a:extLst>
                  <a:ext uri="{FF2B5EF4-FFF2-40B4-BE49-F238E27FC236}">
                    <a16:creationId xmlns:a16="http://schemas.microsoft.com/office/drawing/2014/main" id="{FB182684-1E8A-4929-915F-142028E0A8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428" y="5408745"/>
                <a:ext cx="3272" cy="3272"/>
              </a:xfrm>
              <a:custGeom>
                <a:avLst/>
                <a:gdLst>
                  <a:gd name="connsiteX0" fmla="*/ 1338 w 3272"/>
                  <a:gd name="connsiteY0" fmla="*/ 3209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9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9"/>
                    </a:moveTo>
                    <a:cubicBezTo>
                      <a:pt x="2242" y="3209"/>
                      <a:pt x="2975" y="2476"/>
                      <a:pt x="2975" y="1572"/>
                    </a:cubicBezTo>
                    <a:cubicBezTo>
                      <a:pt x="2975" y="669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9"/>
                      <a:pt x="1338" y="320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19" name="Freeform: Shape 2418">
                <a:extLst>
                  <a:ext uri="{FF2B5EF4-FFF2-40B4-BE49-F238E27FC236}">
                    <a16:creationId xmlns:a16="http://schemas.microsoft.com/office/drawing/2014/main" id="{66D85416-70C1-4869-9C98-87B8375B19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799" y="5407704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0" name="Freeform: Shape 2419">
                <a:extLst>
                  <a:ext uri="{FF2B5EF4-FFF2-40B4-BE49-F238E27FC236}">
                    <a16:creationId xmlns:a16="http://schemas.microsoft.com/office/drawing/2014/main" id="{317B29FC-09EF-457A-895F-78392CE741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870" y="5404879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2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1" name="Freeform: Shape 2420">
                <a:extLst>
                  <a:ext uri="{FF2B5EF4-FFF2-40B4-BE49-F238E27FC236}">
                    <a16:creationId xmlns:a16="http://schemas.microsoft.com/office/drawing/2014/main" id="{BAEAFF9C-5291-4681-A68B-6D638CD323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169" y="5402372"/>
                <a:ext cx="13984" cy="14854"/>
              </a:xfrm>
              <a:custGeom>
                <a:avLst/>
                <a:gdLst>
                  <a:gd name="connsiteX0" fmla="*/ 6620 w 13984"/>
                  <a:gd name="connsiteY0" fmla="*/ 14788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1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8"/>
                    </a:moveTo>
                    <a:cubicBezTo>
                      <a:pt x="10398" y="14871"/>
                      <a:pt x="13527" y="11874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5"/>
                      <a:pt x="11532" y="573"/>
                      <a:pt x="7711" y="11"/>
                    </a:cubicBezTo>
                    <a:cubicBezTo>
                      <a:pt x="3891" y="-551"/>
                      <a:pt x="339" y="2091"/>
                      <a:pt x="-224" y="5911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2" name="Freeform: Shape 2421">
                <a:extLst>
                  <a:ext uri="{FF2B5EF4-FFF2-40B4-BE49-F238E27FC236}">
                    <a16:creationId xmlns:a16="http://schemas.microsoft.com/office/drawing/2014/main" id="{CEAE60D2-A92C-4A41-A7F6-CF29900FEF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168" y="5401456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3" name="Freeform: Shape 2422">
                <a:extLst>
                  <a:ext uri="{FF2B5EF4-FFF2-40B4-BE49-F238E27FC236}">
                    <a16:creationId xmlns:a16="http://schemas.microsoft.com/office/drawing/2014/main" id="{1BCBC657-59F0-4AF2-906E-258B7386AD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539" y="5399819"/>
                <a:ext cx="21123" cy="21123"/>
              </a:xfrm>
              <a:custGeom>
                <a:avLst/>
                <a:gdLst>
                  <a:gd name="connsiteX0" fmla="*/ 10264 w 21123"/>
                  <a:gd name="connsiteY0" fmla="*/ 21060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60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60"/>
                    </a:moveTo>
                    <a:cubicBezTo>
                      <a:pt x="16097" y="21060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60"/>
                      <a:pt x="10264" y="210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4" name="Freeform: Shape 2423">
                <a:extLst>
                  <a:ext uri="{FF2B5EF4-FFF2-40B4-BE49-F238E27FC236}">
                    <a16:creationId xmlns:a16="http://schemas.microsoft.com/office/drawing/2014/main" id="{59A2837B-9CFB-4584-9595-473BFAB2B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612" y="5397886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1"/>
                      <a:pt x="19099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5" name="Freeform: Shape 2424">
                <a:extLst>
                  <a:ext uri="{FF2B5EF4-FFF2-40B4-BE49-F238E27FC236}">
                    <a16:creationId xmlns:a16="http://schemas.microsoft.com/office/drawing/2014/main" id="{027B7E8C-F612-470A-BF4E-3CB4287B93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965" y="5394779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8 h 29752"/>
                  <a:gd name="connsiteX5" fmla="*/ 13852 w 29752"/>
                  <a:gd name="connsiteY5" fmla="*/ 29670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2"/>
                      <a:pt x="29036" y="23744"/>
                      <a:pt x="29436" y="15538"/>
                    </a:cubicBezTo>
                    <a:cubicBezTo>
                      <a:pt x="29837" y="7333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4"/>
                      <a:pt x="-280" y="15538"/>
                    </a:cubicBezTo>
                    <a:cubicBezTo>
                      <a:pt x="94" y="23183"/>
                      <a:pt x="6207" y="29297"/>
                      <a:pt x="13852" y="29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6" name="Freeform: Shape 2425">
                <a:extLst>
                  <a:ext uri="{FF2B5EF4-FFF2-40B4-BE49-F238E27FC236}">
                    <a16:creationId xmlns:a16="http://schemas.microsoft.com/office/drawing/2014/main" id="{D7CAF661-AD67-4769-8160-A1761F7DDC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3056" y="539416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300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1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7" name="Freeform: Shape 2426">
                <a:extLst>
                  <a:ext uri="{FF2B5EF4-FFF2-40B4-BE49-F238E27FC236}">
                    <a16:creationId xmlns:a16="http://schemas.microsoft.com/office/drawing/2014/main" id="{0F1E2FD2-1F6B-4FEA-9F53-89257AFA9E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0427" y="5392531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8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8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8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8" name="Freeform: Shape 2427">
                <a:extLst>
                  <a:ext uri="{FF2B5EF4-FFF2-40B4-BE49-F238E27FC236}">
                    <a16:creationId xmlns:a16="http://schemas.microsoft.com/office/drawing/2014/main" id="{27B69C9F-0976-46E7-98A5-72502FFFA5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352" y="5390597"/>
                <a:ext cx="39569" cy="39569"/>
              </a:xfrm>
              <a:custGeom>
                <a:avLst/>
                <a:gdLst>
                  <a:gd name="connsiteX0" fmla="*/ 19487 w 39569"/>
                  <a:gd name="connsiteY0" fmla="*/ 39506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6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6"/>
                    </a:moveTo>
                    <a:cubicBezTo>
                      <a:pt x="30414" y="39506"/>
                      <a:pt x="39272" y="30648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8"/>
                      <a:pt x="8560" y="39506"/>
                      <a:pt x="19487" y="3950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29" name="Freeform: Shape 2428">
                <a:extLst>
                  <a:ext uri="{FF2B5EF4-FFF2-40B4-BE49-F238E27FC236}">
                    <a16:creationId xmlns:a16="http://schemas.microsoft.com/office/drawing/2014/main" id="{E1D8B2D6-F43D-4C2F-AAE7-3BA0CA32FA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723" y="5388960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0" name="Freeform: Shape 2429">
                <a:extLst>
                  <a:ext uri="{FF2B5EF4-FFF2-40B4-BE49-F238E27FC236}">
                    <a16:creationId xmlns:a16="http://schemas.microsoft.com/office/drawing/2014/main" id="{8B9A4D5C-FD66-4811-B33A-8FFFAC4CBA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2094" y="5387324"/>
                <a:ext cx="46114" cy="46115"/>
              </a:xfrm>
              <a:custGeom>
                <a:avLst/>
                <a:gdLst>
                  <a:gd name="connsiteX0" fmla="*/ 22760 w 46114"/>
                  <a:gd name="connsiteY0" fmla="*/ 46051 h 46115"/>
                  <a:gd name="connsiteX1" fmla="*/ 45817 w 46114"/>
                  <a:gd name="connsiteY1" fmla="*/ 22994 h 46115"/>
                  <a:gd name="connsiteX2" fmla="*/ 22760 w 46114"/>
                  <a:gd name="connsiteY2" fmla="*/ -64 h 46115"/>
                  <a:gd name="connsiteX3" fmla="*/ -298 w 46114"/>
                  <a:gd name="connsiteY3" fmla="*/ 22994 h 46115"/>
                  <a:gd name="connsiteX4" fmla="*/ 22760 w 46114"/>
                  <a:gd name="connsiteY4" fmla="*/ 46051 h 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5">
                    <a:moveTo>
                      <a:pt x="22760" y="46051"/>
                    </a:moveTo>
                    <a:cubicBezTo>
                      <a:pt x="35494" y="46051"/>
                      <a:pt x="45817" y="35728"/>
                      <a:pt x="45817" y="22994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4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1" name="Freeform: Shape 2430">
                <a:extLst>
                  <a:ext uri="{FF2B5EF4-FFF2-40B4-BE49-F238E27FC236}">
                    <a16:creationId xmlns:a16="http://schemas.microsoft.com/office/drawing/2014/main" id="{ACADF1E6-17AA-4210-872F-4900BE50A7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9465" y="5385390"/>
                <a:ext cx="49685" cy="49685"/>
              </a:xfrm>
              <a:custGeom>
                <a:avLst/>
                <a:gdLst>
                  <a:gd name="connsiteX0" fmla="*/ 24397 w 49685"/>
                  <a:gd name="connsiteY0" fmla="*/ 49621 h 49685"/>
                  <a:gd name="connsiteX1" fmla="*/ 49387 w 49685"/>
                  <a:gd name="connsiteY1" fmla="*/ 24927 h 49685"/>
                  <a:gd name="connsiteX2" fmla="*/ 24693 w 49685"/>
                  <a:gd name="connsiteY2" fmla="*/ -64 h 49685"/>
                  <a:gd name="connsiteX3" fmla="*/ -297 w 49685"/>
                  <a:gd name="connsiteY3" fmla="*/ 24630 h 49685"/>
                  <a:gd name="connsiteX4" fmla="*/ -297 w 49685"/>
                  <a:gd name="connsiteY4" fmla="*/ 24927 h 49685"/>
                  <a:gd name="connsiteX5" fmla="*/ 24397 w 49685"/>
                  <a:gd name="connsiteY5" fmla="*/ 49621 h 4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85" h="49685">
                    <a:moveTo>
                      <a:pt x="24397" y="49621"/>
                    </a:moveTo>
                    <a:cubicBezTo>
                      <a:pt x="38117" y="49703"/>
                      <a:pt x="49305" y="38647"/>
                      <a:pt x="49387" y="24927"/>
                    </a:cubicBezTo>
                    <a:cubicBezTo>
                      <a:pt x="49469" y="11207"/>
                      <a:pt x="38413" y="18"/>
                      <a:pt x="24693" y="-64"/>
                    </a:cubicBezTo>
                    <a:cubicBezTo>
                      <a:pt x="10973" y="-146"/>
                      <a:pt x="-216" y="10910"/>
                      <a:pt x="-297" y="24630"/>
                    </a:cubicBezTo>
                    <a:cubicBezTo>
                      <a:pt x="-298" y="24729"/>
                      <a:pt x="-298" y="24828"/>
                      <a:pt x="-297" y="24927"/>
                    </a:cubicBezTo>
                    <a:cubicBezTo>
                      <a:pt x="-297" y="38565"/>
                      <a:pt x="10758" y="49621"/>
                      <a:pt x="24397" y="496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2" name="Freeform: Shape 2431">
                <a:extLst>
                  <a:ext uri="{FF2B5EF4-FFF2-40B4-BE49-F238E27FC236}">
                    <a16:creationId xmlns:a16="http://schemas.microsoft.com/office/drawing/2014/main" id="{B4DBFF77-C1E8-43D5-9398-DC64682CD8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6538" y="538345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6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3" name="Freeform: Shape 2432">
                <a:extLst>
                  <a:ext uri="{FF2B5EF4-FFF2-40B4-BE49-F238E27FC236}">
                    <a16:creationId xmlns:a16="http://schemas.microsoft.com/office/drawing/2014/main" id="{400FEC4F-1824-40E8-9A49-1E01C70ACD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3909" y="5381969"/>
                <a:ext cx="56826" cy="56825"/>
              </a:xfrm>
              <a:custGeom>
                <a:avLst/>
                <a:gdLst>
                  <a:gd name="connsiteX0" fmla="*/ 27966 w 56826"/>
                  <a:gd name="connsiteY0" fmla="*/ 56762 h 56825"/>
                  <a:gd name="connsiteX1" fmla="*/ 56528 w 56826"/>
                  <a:gd name="connsiteY1" fmla="*/ 28498 h 56825"/>
                  <a:gd name="connsiteX2" fmla="*/ 28264 w 56826"/>
                  <a:gd name="connsiteY2" fmla="*/ -64 h 56825"/>
                  <a:gd name="connsiteX3" fmla="*/ -297 w 56826"/>
                  <a:gd name="connsiteY3" fmla="*/ 28200 h 56825"/>
                  <a:gd name="connsiteX4" fmla="*/ -298 w 56826"/>
                  <a:gd name="connsiteY4" fmla="*/ 28349 h 56825"/>
                  <a:gd name="connsiteX5" fmla="*/ 27966 w 56826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6" h="56825">
                    <a:moveTo>
                      <a:pt x="27966" y="56762"/>
                    </a:moveTo>
                    <a:cubicBezTo>
                      <a:pt x="43658" y="56844"/>
                      <a:pt x="56446" y="44190"/>
                      <a:pt x="56528" y="28498"/>
                    </a:cubicBezTo>
                    <a:cubicBezTo>
                      <a:pt x="56610" y="12806"/>
                      <a:pt x="43956" y="19"/>
                      <a:pt x="28264" y="-64"/>
                    </a:cubicBezTo>
                    <a:cubicBezTo>
                      <a:pt x="12573" y="-146"/>
                      <a:pt x="-215" y="12508"/>
                      <a:pt x="-297" y="28200"/>
                    </a:cubicBezTo>
                    <a:cubicBezTo>
                      <a:pt x="-298" y="28250"/>
                      <a:pt x="-298" y="28299"/>
                      <a:pt x="-298" y="28349"/>
                    </a:cubicBezTo>
                    <a:cubicBezTo>
                      <a:pt x="-298" y="43983"/>
                      <a:pt x="12332" y="56680"/>
                      <a:pt x="27966" y="567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4" name="Freeform: Shape 2433">
                <a:extLst>
                  <a:ext uri="{FF2B5EF4-FFF2-40B4-BE49-F238E27FC236}">
                    <a16:creationId xmlns:a16="http://schemas.microsoft.com/office/drawing/2014/main" id="{D13DDEC8-FBD1-4A7C-8A78-0DFCE515FB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1429" y="5380927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5" name="Freeform: Shape 2434">
                <a:extLst>
                  <a:ext uri="{FF2B5EF4-FFF2-40B4-BE49-F238E27FC236}">
                    <a16:creationId xmlns:a16="http://schemas.microsoft.com/office/drawing/2014/main" id="{02A380F4-E9B4-4341-8FC7-AB06B16329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8502" y="5378696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6" name="Freeform: Shape 2435">
                <a:extLst>
                  <a:ext uri="{FF2B5EF4-FFF2-40B4-BE49-F238E27FC236}">
                    <a16:creationId xmlns:a16="http://schemas.microsoft.com/office/drawing/2014/main" id="{7F5FB2B8-2A6B-40E0-AFCC-A82BF81900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5873" y="5377357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7" name="Freeform: Shape 2436">
                <a:extLst>
                  <a:ext uri="{FF2B5EF4-FFF2-40B4-BE49-F238E27FC236}">
                    <a16:creationId xmlns:a16="http://schemas.microsoft.com/office/drawing/2014/main" id="{1BBC5703-74F1-429D-A675-76F40AED19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3542" y="5375721"/>
                <a:ext cx="69321" cy="69321"/>
              </a:xfrm>
              <a:custGeom>
                <a:avLst/>
                <a:gdLst>
                  <a:gd name="connsiteX0" fmla="*/ 34363 w 69321"/>
                  <a:gd name="connsiteY0" fmla="*/ 69258 h 69321"/>
                  <a:gd name="connsiteX1" fmla="*/ 69024 w 69321"/>
                  <a:gd name="connsiteY1" fmla="*/ 34597 h 69321"/>
                  <a:gd name="connsiteX2" fmla="*/ 34363 w 69321"/>
                  <a:gd name="connsiteY2" fmla="*/ -64 h 69321"/>
                  <a:gd name="connsiteX3" fmla="*/ -298 w 69321"/>
                  <a:gd name="connsiteY3" fmla="*/ 34597 h 69321"/>
                  <a:gd name="connsiteX4" fmla="*/ 34363 w 69321"/>
                  <a:gd name="connsiteY4" fmla="*/ 69258 h 6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321" h="69321">
                    <a:moveTo>
                      <a:pt x="34363" y="69258"/>
                    </a:moveTo>
                    <a:cubicBezTo>
                      <a:pt x="53506" y="69258"/>
                      <a:pt x="69024" y="53739"/>
                      <a:pt x="69024" y="34597"/>
                    </a:cubicBezTo>
                    <a:cubicBezTo>
                      <a:pt x="69024" y="15454"/>
                      <a:pt x="53505" y="-64"/>
                      <a:pt x="34363" y="-64"/>
                    </a:cubicBezTo>
                    <a:cubicBezTo>
                      <a:pt x="15220" y="-64"/>
                      <a:pt x="-298" y="15454"/>
                      <a:pt x="-298" y="34597"/>
                    </a:cubicBezTo>
                    <a:cubicBezTo>
                      <a:pt x="-298" y="53739"/>
                      <a:pt x="15221" y="69258"/>
                      <a:pt x="34363" y="6925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8" name="Freeform: Shape 2437">
                <a:extLst>
                  <a:ext uri="{FF2B5EF4-FFF2-40B4-BE49-F238E27FC236}">
                    <a16:creationId xmlns:a16="http://schemas.microsoft.com/office/drawing/2014/main" id="{B8D53EE8-1E1C-4BCF-9227-3996B6B3E9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1656" y="5374531"/>
                <a:ext cx="71404" cy="71404"/>
              </a:xfrm>
              <a:custGeom>
                <a:avLst/>
                <a:gdLst>
                  <a:gd name="connsiteX0" fmla="*/ 35256 w 71404"/>
                  <a:gd name="connsiteY0" fmla="*/ 71340 h 71404"/>
                  <a:gd name="connsiteX1" fmla="*/ 71107 w 71404"/>
                  <a:gd name="connsiteY1" fmla="*/ 35787 h 71404"/>
                  <a:gd name="connsiteX2" fmla="*/ 35553 w 71404"/>
                  <a:gd name="connsiteY2" fmla="*/ -64 h 71404"/>
                  <a:gd name="connsiteX3" fmla="*/ -297 w 71404"/>
                  <a:gd name="connsiteY3" fmla="*/ 35490 h 71404"/>
                  <a:gd name="connsiteX4" fmla="*/ -297 w 71404"/>
                  <a:gd name="connsiteY4" fmla="*/ 35787 h 71404"/>
                  <a:gd name="connsiteX5" fmla="*/ 35256 w 71404"/>
                  <a:gd name="connsiteY5" fmla="*/ 71340 h 7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04" h="71404">
                    <a:moveTo>
                      <a:pt x="35256" y="71340"/>
                    </a:moveTo>
                    <a:cubicBezTo>
                      <a:pt x="54974" y="71422"/>
                      <a:pt x="71025" y="55504"/>
                      <a:pt x="71107" y="35787"/>
                    </a:cubicBezTo>
                    <a:cubicBezTo>
                      <a:pt x="71189" y="16069"/>
                      <a:pt x="55271" y="18"/>
                      <a:pt x="35553" y="-64"/>
                    </a:cubicBezTo>
                    <a:cubicBezTo>
                      <a:pt x="15836" y="-146"/>
                      <a:pt x="-215" y="15772"/>
                      <a:pt x="-297" y="35490"/>
                    </a:cubicBezTo>
                    <a:cubicBezTo>
                      <a:pt x="-298" y="35589"/>
                      <a:pt x="-298" y="35688"/>
                      <a:pt x="-297" y="35787"/>
                    </a:cubicBezTo>
                    <a:cubicBezTo>
                      <a:pt x="-297" y="55422"/>
                      <a:pt x="15620" y="71340"/>
                      <a:pt x="35256" y="713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39" name="Freeform: Shape 2438">
                <a:extLst>
                  <a:ext uri="{FF2B5EF4-FFF2-40B4-BE49-F238E27FC236}">
                    <a16:creationId xmlns:a16="http://schemas.microsoft.com/office/drawing/2014/main" id="{DF9C1964-96A9-4EEB-908F-6A50EC1776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9623" y="5373787"/>
                <a:ext cx="73189" cy="73189"/>
              </a:xfrm>
              <a:custGeom>
                <a:avLst/>
                <a:gdLst>
                  <a:gd name="connsiteX0" fmla="*/ 36297 w 73189"/>
                  <a:gd name="connsiteY0" fmla="*/ 73126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6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6"/>
                    </a:moveTo>
                    <a:cubicBezTo>
                      <a:pt x="56507" y="73126"/>
                      <a:pt x="72891" y="56742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0" name="Freeform: Shape 2439">
                <a:extLst>
                  <a:ext uri="{FF2B5EF4-FFF2-40B4-BE49-F238E27FC236}">
                    <a16:creationId xmlns:a16="http://schemas.microsoft.com/office/drawing/2014/main" id="{91F14169-04A1-4A30-95F8-2D08F4B875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8332" y="5373192"/>
                <a:ext cx="74082" cy="74081"/>
              </a:xfrm>
              <a:custGeom>
                <a:avLst/>
                <a:gdLst>
                  <a:gd name="connsiteX0" fmla="*/ 36595 w 74082"/>
                  <a:gd name="connsiteY0" fmla="*/ 74018 h 74081"/>
                  <a:gd name="connsiteX1" fmla="*/ 73784 w 74082"/>
                  <a:gd name="connsiteY1" fmla="*/ 37125 h 74081"/>
                  <a:gd name="connsiteX2" fmla="*/ 36892 w 74082"/>
                  <a:gd name="connsiteY2" fmla="*/ -64 h 74081"/>
                  <a:gd name="connsiteX3" fmla="*/ -297 w 74082"/>
                  <a:gd name="connsiteY3" fmla="*/ 36828 h 74081"/>
                  <a:gd name="connsiteX4" fmla="*/ -297 w 74082"/>
                  <a:gd name="connsiteY4" fmla="*/ 37125 h 74081"/>
                  <a:gd name="connsiteX5" fmla="*/ 36595 w 74082"/>
                  <a:gd name="connsiteY5" fmla="*/ 74018 h 74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1">
                    <a:moveTo>
                      <a:pt x="36595" y="74018"/>
                    </a:moveTo>
                    <a:cubicBezTo>
                      <a:pt x="57052" y="74100"/>
                      <a:pt x="73702" y="57582"/>
                      <a:pt x="73784" y="37125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8"/>
                    </a:cubicBezTo>
                    <a:cubicBezTo>
                      <a:pt x="-298" y="36927"/>
                      <a:pt x="-298" y="37026"/>
                      <a:pt x="-297" y="37125"/>
                    </a:cubicBezTo>
                    <a:cubicBezTo>
                      <a:pt x="-297" y="57500"/>
                      <a:pt x="16220" y="74018"/>
                      <a:pt x="36595" y="7401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1" name="Freeform: Shape 2440">
                <a:extLst>
                  <a:ext uri="{FF2B5EF4-FFF2-40B4-BE49-F238E27FC236}">
                    <a16:creationId xmlns:a16="http://schemas.microsoft.com/office/drawing/2014/main" id="{DBD01830-7EE7-4BCA-90D9-D8B13161C2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7637" y="5373787"/>
                <a:ext cx="73189" cy="73189"/>
              </a:xfrm>
              <a:custGeom>
                <a:avLst/>
                <a:gdLst>
                  <a:gd name="connsiteX0" fmla="*/ 36297 w 73189"/>
                  <a:gd name="connsiteY0" fmla="*/ 73126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6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6"/>
                    </a:moveTo>
                    <a:cubicBezTo>
                      <a:pt x="56507" y="73126"/>
                      <a:pt x="72891" y="56742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2" name="Freeform: Shape 2441">
                <a:extLst>
                  <a:ext uri="{FF2B5EF4-FFF2-40B4-BE49-F238E27FC236}">
                    <a16:creationId xmlns:a16="http://schemas.microsoft.com/office/drawing/2014/main" id="{10003062-3DC4-4701-8CAD-DE5C527353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7388" y="5374382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4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6"/>
                      <a:pt x="71702" y="36084"/>
                    </a:cubicBezTo>
                    <a:cubicBezTo>
                      <a:pt x="71784" y="16202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59"/>
                      <a:pt x="15729" y="71853"/>
                      <a:pt x="35553" y="7193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3" name="Freeform: Shape 2442">
                <a:extLst>
                  <a:ext uri="{FF2B5EF4-FFF2-40B4-BE49-F238E27FC236}">
                    <a16:creationId xmlns:a16="http://schemas.microsoft.com/office/drawing/2014/main" id="{48691DE9-BFC1-4C06-A46C-10C0BC699C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7586" y="5375721"/>
                <a:ext cx="69321" cy="69321"/>
              </a:xfrm>
              <a:custGeom>
                <a:avLst/>
                <a:gdLst>
                  <a:gd name="connsiteX0" fmla="*/ 34363 w 69321"/>
                  <a:gd name="connsiteY0" fmla="*/ 69258 h 69321"/>
                  <a:gd name="connsiteX1" fmla="*/ 69024 w 69321"/>
                  <a:gd name="connsiteY1" fmla="*/ 34597 h 69321"/>
                  <a:gd name="connsiteX2" fmla="*/ 34363 w 69321"/>
                  <a:gd name="connsiteY2" fmla="*/ -64 h 69321"/>
                  <a:gd name="connsiteX3" fmla="*/ -298 w 69321"/>
                  <a:gd name="connsiteY3" fmla="*/ 34597 h 69321"/>
                  <a:gd name="connsiteX4" fmla="*/ 34363 w 69321"/>
                  <a:gd name="connsiteY4" fmla="*/ 69258 h 6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321" h="69321">
                    <a:moveTo>
                      <a:pt x="34363" y="69258"/>
                    </a:moveTo>
                    <a:cubicBezTo>
                      <a:pt x="53506" y="69258"/>
                      <a:pt x="69024" y="53739"/>
                      <a:pt x="69024" y="34597"/>
                    </a:cubicBezTo>
                    <a:cubicBezTo>
                      <a:pt x="69024" y="15454"/>
                      <a:pt x="53505" y="-64"/>
                      <a:pt x="34363" y="-64"/>
                    </a:cubicBezTo>
                    <a:cubicBezTo>
                      <a:pt x="15220" y="-64"/>
                      <a:pt x="-298" y="15454"/>
                      <a:pt x="-298" y="34597"/>
                    </a:cubicBezTo>
                    <a:cubicBezTo>
                      <a:pt x="-298" y="53739"/>
                      <a:pt x="15221" y="69258"/>
                      <a:pt x="34363" y="6925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4" name="Freeform: Shape 2443">
                <a:extLst>
                  <a:ext uri="{FF2B5EF4-FFF2-40B4-BE49-F238E27FC236}">
                    <a16:creationId xmlns:a16="http://schemas.microsoft.com/office/drawing/2014/main" id="{527D45CD-1222-4048-A438-5A5D59F782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7932" y="5377357"/>
                <a:ext cx="66643" cy="66644"/>
              </a:xfrm>
              <a:custGeom>
                <a:avLst/>
                <a:gdLst>
                  <a:gd name="connsiteX0" fmla="*/ 33024 w 66643"/>
                  <a:gd name="connsiteY0" fmla="*/ 66580 h 66644"/>
                  <a:gd name="connsiteX1" fmla="*/ 66346 w 66643"/>
                  <a:gd name="connsiteY1" fmla="*/ 33258 h 66644"/>
                  <a:gd name="connsiteX2" fmla="*/ 33024 w 66643"/>
                  <a:gd name="connsiteY2" fmla="*/ -64 h 66644"/>
                  <a:gd name="connsiteX3" fmla="*/ -298 w 66643"/>
                  <a:gd name="connsiteY3" fmla="*/ 33258 h 66644"/>
                  <a:gd name="connsiteX4" fmla="*/ 33024 w 66643"/>
                  <a:gd name="connsiteY4" fmla="*/ 66580 h 66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4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5" name="Freeform: Shape 2444">
                <a:extLst>
                  <a:ext uri="{FF2B5EF4-FFF2-40B4-BE49-F238E27FC236}">
                    <a16:creationId xmlns:a16="http://schemas.microsoft.com/office/drawing/2014/main" id="{053F4462-9D5C-4AE1-BDD5-115FAAC142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8277" y="5378399"/>
                <a:ext cx="63967" cy="63966"/>
              </a:xfrm>
              <a:custGeom>
                <a:avLst/>
                <a:gdLst>
                  <a:gd name="connsiteX0" fmla="*/ 31686 w 63967"/>
                  <a:gd name="connsiteY0" fmla="*/ 63902 h 63966"/>
                  <a:gd name="connsiteX1" fmla="*/ 63669 w 63967"/>
                  <a:gd name="connsiteY1" fmla="*/ 31919 h 63966"/>
                  <a:gd name="connsiteX2" fmla="*/ 31686 w 63967"/>
                  <a:gd name="connsiteY2" fmla="*/ -64 h 63966"/>
                  <a:gd name="connsiteX3" fmla="*/ -298 w 63967"/>
                  <a:gd name="connsiteY3" fmla="*/ 31919 h 63966"/>
                  <a:gd name="connsiteX4" fmla="*/ 31686 w 63967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7" h="63966">
                    <a:moveTo>
                      <a:pt x="31686" y="63902"/>
                    </a:moveTo>
                    <a:cubicBezTo>
                      <a:pt x="49350" y="63902"/>
                      <a:pt x="63669" y="49583"/>
                      <a:pt x="63669" y="31919"/>
                    </a:cubicBezTo>
                    <a:cubicBezTo>
                      <a:pt x="63669" y="14255"/>
                      <a:pt x="49350" y="-64"/>
                      <a:pt x="31686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5" y="63821"/>
                      <a:pt x="31686" y="639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6" name="Freeform: Shape 2445">
                <a:extLst>
                  <a:ext uri="{FF2B5EF4-FFF2-40B4-BE49-F238E27FC236}">
                    <a16:creationId xmlns:a16="http://schemas.microsoft.com/office/drawing/2014/main" id="{18C13085-0463-443B-9E92-7AC6F2F2FC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9516" y="5381225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7" name="Freeform: Shape 2446">
                <a:extLst>
                  <a:ext uri="{FF2B5EF4-FFF2-40B4-BE49-F238E27FC236}">
                    <a16:creationId xmlns:a16="http://schemas.microsoft.com/office/drawing/2014/main" id="{0DBBCDE9-F4D4-4654-A3E4-EC9110BE4A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9565" y="5381671"/>
                <a:ext cx="57420" cy="57420"/>
              </a:xfrm>
              <a:custGeom>
                <a:avLst/>
                <a:gdLst>
                  <a:gd name="connsiteX0" fmla="*/ 28413 w 57420"/>
                  <a:gd name="connsiteY0" fmla="*/ 57357 h 57420"/>
                  <a:gd name="connsiteX1" fmla="*/ 57123 w 57420"/>
                  <a:gd name="connsiteY1" fmla="*/ 28646 h 57420"/>
                  <a:gd name="connsiteX2" fmla="*/ 28413 w 57420"/>
                  <a:gd name="connsiteY2" fmla="*/ -64 h 57420"/>
                  <a:gd name="connsiteX3" fmla="*/ -298 w 57420"/>
                  <a:gd name="connsiteY3" fmla="*/ 28646 h 57420"/>
                  <a:gd name="connsiteX4" fmla="*/ 28413 w 57420"/>
                  <a:gd name="connsiteY4" fmla="*/ 57357 h 5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20" h="57420">
                    <a:moveTo>
                      <a:pt x="28413" y="57357"/>
                    </a:moveTo>
                    <a:cubicBezTo>
                      <a:pt x="44269" y="57357"/>
                      <a:pt x="57123" y="44503"/>
                      <a:pt x="57123" y="28646"/>
                    </a:cubicBezTo>
                    <a:cubicBezTo>
                      <a:pt x="57123" y="12790"/>
                      <a:pt x="44269" y="-64"/>
                      <a:pt x="28413" y="-64"/>
                    </a:cubicBezTo>
                    <a:cubicBezTo>
                      <a:pt x="12556" y="-64"/>
                      <a:pt x="-298" y="12790"/>
                      <a:pt x="-298" y="28646"/>
                    </a:cubicBezTo>
                    <a:cubicBezTo>
                      <a:pt x="-298" y="44503"/>
                      <a:pt x="12556" y="57357"/>
                      <a:pt x="28413" y="5735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8" name="Freeform: Shape 2447">
                <a:extLst>
                  <a:ext uri="{FF2B5EF4-FFF2-40B4-BE49-F238E27FC236}">
                    <a16:creationId xmlns:a16="http://schemas.microsoft.com/office/drawing/2014/main" id="{F0C63205-9959-4868-9B5C-065DAAE287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0655" y="538345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6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49" name="Freeform: Shape 2448">
                <a:extLst>
                  <a:ext uri="{FF2B5EF4-FFF2-40B4-BE49-F238E27FC236}">
                    <a16:creationId xmlns:a16="http://schemas.microsoft.com/office/drawing/2014/main" id="{F383DBBE-97AF-4E54-9694-FECBADC8D0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1298" y="5385093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3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5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9" y="50298"/>
                      <a:pt x="49901" y="39109"/>
                      <a:pt x="49983" y="25225"/>
                    </a:cubicBezTo>
                    <a:cubicBezTo>
                      <a:pt x="50064" y="11340"/>
                      <a:pt x="38876" y="18"/>
                      <a:pt x="24991" y="-64"/>
                    </a:cubicBezTo>
                    <a:cubicBezTo>
                      <a:pt x="11107" y="-146"/>
                      <a:pt x="-215" y="11044"/>
                      <a:pt x="-297" y="24928"/>
                    </a:cubicBezTo>
                    <a:cubicBezTo>
                      <a:pt x="-298" y="25027"/>
                      <a:pt x="-298" y="25126"/>
                      <a:pt x="-297" y="25225"/>
                    </a:cubicBezTo>
                    <a:cubicBezTo>
                      <a:pt x="-216" y="38993"/>
                      <a:pt x="10926" y="50135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0" name="Freeform: Shape 2449">
                <a:extLst>
                  <a:ext uri="{FF2B5EF4-FFF2-40B4-BE49-F238E27FC236}">
                    <a16:creationId xmlns:a16="http://schemas.microsoft.com/office/drawing/2014/main" id="{6B6D8E75-6906-44FB-965A-4E911C2B55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941" y="5386729"/>
                <a:ext cx="47008" cy="47007"/>
              </a:xfrm>
              <a:custGeom>
                <a:avLst/>
                <a:gdLst>
                  <a:gd name="connsiteX0" fmla="*/ 23058 w 47008"/>
                  <a:gd name="connsiteY0" fmla="*/ 46943 h 47007"/>
                  <a:gd name="connsiteX1" fmla="*/ 46710 w 47008"/>
                  <a:gd name="connsiteY1" fmla="*/ 23588 h 47007"/>
                  <a:gd name="connsiteX2" fmla="*/ 23355 w 47008"/>
                  <a:gd name="connsiteY2" fmla="*/ -64 h 47007"/>
                  <a:gd name="connsiteX3" fmla="*/ -297 w 47008"/>
                  <a:gd name="connsiteY3" fmla="*/ 23292 h 47007"/>
                  <a:gd name="connsiteX4" fmla="*/ -297 w 47008"/>
                  <a:gd name="connsiteY4" fmla="*/ 23588 h 47007"/>
                  <a:gd name="connsiteX5" fmla="*/ 23058 w 47008"/>
                  <a:gd name="connsiteY5" fmla="*/ 46944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8" h="47007">
                    <a:moveTo>
                      <a:pt x="23058" y="46943"/>
                    </a:moveTo>
                    <a:cubicBezTo>
                      <a:pt x="36039" y="47025"/>
                      <a:pt x="46628" y="36569"/>
                      <a:pt x="46710" y="23588"/>
                    </a:cubicBezTo>
                    <a:cubicBezTo>
                      <a:pt x="46792" y="10608"/>
                      <a:pt x="36336" y="18"/>
                      <a:pt x="23355" y="-64"/>
                    </a:cubicBezTo>
                    <a:cubicBezTo>
                      <a:pt x="10374" y="-146"/>
                      <a:pt x="-214" y="10311"/>
                      <a:pt x="-297" y="23292"/>
                    </a:cubicBezTo>
                    <a:cubicBezTo>
                      <a:pt x="-298" y="23391"/>
                      <a:pt x="-298" y="23489"/>
                      <a:pt x="-297" y="23588"/>
                    </a:cubicBezTo>
                    <a:cubicBezTo>
                      <a:pt x="-297" y="36487"/>
                      <a:pt x="10160" y="46944"/>
                      <a:pt x="23058" y="469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1" name="Freeform: Shape 2450">
                <a:extLst>
                  <a:ext uri="{FF2B5EF4-FFF2-40B4-BE49-F238E27FC236}">
                    <a16:creationId xmlns:a16="http://schemas.microsoft.com/office/drawing/2014/main" id="{CA271FD7-0C4A-4094-8ADA-E94824896A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2883" y="5388960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7" y="33154"/>
                      <a:pt x="9327" y="42698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2" name="Freeform: Shape 2451">
                <a:extLst>
                  <a:ext uri="{FF2B5EF4-FFF2-40B4-BE49-F238E27FC236}">
                    <a16:creationId xmlns:a16="http://schemas.microsoft.com/office/drawing/2014/main" id="{EB249A34-7BF4-4164-A984-531F1A18E7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527" y="5390597"/>
                <a:ext cx="39570" cy="39569"/>
              </a:xfrm>
              <a:custGeom>
                <a:avLst/>
                <a:gdLst>
                  <a:gd name="connsiteX0" fmla="*/ 19487 w 39570"/>
                  <a:gd name="connsiteY0" fmla="*/ 39506 h 39569"/>
                  <a:gd name="connsiteX1" fmla="*/ 39273 w 39570"/>
                  <a:gd name="connsiteY1" fmla="*/ 19721 h 39569"/>
                  <a:gd name="connsiteX2" fmla="*/ 19487 w 39570"/>
                  <a:gd name="connsiteY2" fmla="*/ -64 h 39569"/>
                  <a:gd name="connsiteX3" fmla="*/ -298 w 39570"/>
                  <a:gd name="connsiteY3" fmla="*/ 19721 h 39569"/>
                  <a:gd name="connsiteX4" fmla="*/ 19487 w 39570"/>
                  <a:gd name="connsiteY4" fmla="*/ 39506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70" h="39569">
                    <a:moveTo>
                      <a:pt x="19487" y="39506"/>
                    </a:moveTo>
                    <a:cubicBezTo>
                      <a:pt x="30415" y="39506"/>
                      <a:pt x="39273" y="30648"/>
                      <a:pt x="39273" y="19721"/>
                    </a:cubicBezTo>
                    <a:cubicBezTo>
                      <a:pt x="39273" y="8794"/>
                      <a:pt x="30415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8"/>
                      <a:pt x="8560" y="39506"/>
                      <a:pt x="19487" y="3950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3" name="Freeform: Shape 2452">
                <a:extLst>
                  <a:ext uri="{FF2B5EF4-FFF2-40B4-BE49-F238E27FC236}">
                    <a16:creationId xmlns:a16="http://schemas.microsoft.com/office/drawing/2014/main" id="{5D0E2C70-6AD1-421D-B1BF-5E4A924545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4172" y="5392828"/>
                <a:ext cx="36296" cy="36297"/>
              </a:xfrm>
              <a:custGeom>
                <a:avLst/>
                <a:gdLst>
                  <a:gd name="connsiteX0" fmla="*/ 17850 w 36296"/>
                  <a:gd name="connsiteY0" fmla="*/ 36233 h 36297"/>
                  <a:gd name="connsiteX1" fmla="*/ 35999 w 36296"/>
                  <a:gd name="connsiteY1" fmla="*/ 18085 h 36297"/>
                  <a:gd name="connsiteX2" fmla="*/ 17850 w 36296"/>
                  <a:gd name="connsiteY2" fmla="*/ -64 h 36297"/>
                  <a:gd name="connsiteX3" fmla="*/ -298 w 36296"/>
                  <a:gd name="connsiteY3" fmla="*/ 18085 h 36297"/>
                  <a:gd name="connsiteX4" fmla="*/ 17850 w 36296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97">
                    <a:moveTo>
                      <a:pt x="17850" y="36233"/>
                    </a:moveTo>
                    <a:cubicBezTo>
                      <a:pt x="27873" y="36233"/>
                      <a:pt x="35999" y="28108"/>
                      <a:pt x="35999" y="18085"/>
                    </a:cubicBezTo>
                    <a:cubicBezTo>
                      <a:pt x="35999" y="8061"/>
                      <a:pt x="27873" y="-64"/>
                      <a:pt x="17850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0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4" name="Freeform: Shape 2453">
                <a:extLst>
                  <a:ext uri="{FF2B5EF4-FFF2-40B4-BE49-F238E27FC236}">
                    <a16:creationId xmlns:a16="http://schemas.microsoft.com/office/drawing/2014/main" id="{30A38E24-EAAE-42DC-9BDD-FECFAA4E41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5260" y="5394167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300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300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1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5" name="Freeform: Shape 2454">
                <a:extLst>
                  <a:ext uri="{FF2B5EF4-FFF2-40B4-BE49-F238E27FC236}">
                    <a16:creationId xmlns:a16="http://schemas.microsoft.com/office/drawing/2014/main" id="{15E3820C-2685-425F-AAEB-71936BFC46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39505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8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8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6" name="Freeform: Shape 2455">
                <a:extLst>
                  <a:ext uri="{FF2B5EF4-FFF2-40B4-BE49-F238E27FC236}">
                    <a16:creationId xmlns:a16="http://schemas.microsoft.com/office/drawing/2014/main" id="{75C59B5B-F9BD-4DBA-A841-8163F6E282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846" y="5397886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1"/>
                      <a:pt x="19100" y="-64"/>
                      <a:pt x="12198" y="-64"/>
                    </a:cubicBezTo>
                    <a:cubicBezTo>
                      <a:pt x="5297" y="-64"/>
                      <a:pt x="-298" y="5531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7" name="Freeform: Shape 2456">
                <a:extLst>
                  <a:ext uri="{FF2B5EF4-FFF2-40B4-BE49-F238E27FC236}">
                    <a16:creationId xmlns:a16="http://schemas.microsoft.com/office/drawing/2014/main" id="{FD9626CD-1E37-473F-A6CB-B69EA7F685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489" y="5399522"/>
                <a:ext cx="21718" cy="21718"/>
              </a:xfrm>
              <a:custGeom>
                <a:avLst/>
                <a:gdLst>
                  <a:gd name="connsiteX0" fmla="*/ 10561 w 21718"/>
                  <a:gd name="connsiteY0" fmla="*/ 21655 h 21718"/>
                  <a:gd name="connsiteX1" fmla="*/ 21421 w 21718"/>
                  <a:gd name="connsiteY1" fmla="*/ 10795 h 21718"/>
                  <a:gd name="connsiteX2" fmla="*/ 10561 w 21718"/>
                  <a:gd name="connsiteY2" fmla="*/ -64 h 21718"/>
                  <a:gd name="connsiteX3" fmla="*/ -298 w 21718"/>
                  <a:gd name="connsiteY3" fmla="*/ 10795 h 21718"/>
                  <a:gd name="connsiteX4" fmla="*/ 10561 w 21718"/>
                  <a:gd name="connsiteY4" fmla="*/ 21655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8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5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5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8" name="Freeform: Shape 2457">
                <a:extLst>
                  <a:ext uri="{FF2B5EF4-FFF2-40B4-BE49-F238E27FC236}">
                    <a16:creationId xmlns:a16="http://schemas.microsoft.com/office/drawing/2014/main" id="{299A6752-0B99-4A0C-B952-DFA35B0FD5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431" y="5401456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59" name="Freeform: Shape 2458">
                <a:extLst>
                  <a:ext uri="{FF2B5EF4-FFF2-40B4-BE49-F238E27FC236}">
                    <a16:creationId xmlns:a16="http://schemas.microsoft.com/office/drawing/2014/main" id="{8D595791-1A8D-44DA-966F-A478654BEE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8926" y="540279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0" name="Freeform: Shape 2459">
                <a:extLst>
                  <a:ext uri="{FF2B5EF4-FFF2-40B4-BE49-F238E27FC236}">
                    <a16:creationId xmlns:a16="http://schemas.microsoft.com/office/drawing/2014/main" id="{25E0643C-5F7B-488F-96EF-213E1AF1B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162" y="5404879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2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3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1" name="Freeform: Shape 2460">
                <a:extLst>
                  <a:ext uri="{FF2B5EF4-FFF2-40B4-BE49-F238E27FC236}">
                    <a16:creationId xmlns:a16="http://schemas.microsoft.com/office/drawing/2014/main" id="{EE1C0117-E27B-4D8F-992F-7CB2B34096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806" y="5406814"/>
                <a:ext cx="7438" cy="7438"/>
              </a:xfrm>
              <a:custGeom>
                <a:avLst/>
                <a:gdLst>
                  <a:gd name="connsiteX0" fmla="*/ 3275 w 7438"/>
                  <a:gd name="connsiteY0" fmla="*/ 7371 h 7438"/>
                  <a:gd name="connsiteX1" fmla="*/ 7138 w 7438"/>
                  <a:gd name="connsiteY1" fmla="*/ 3801 h 7438"/>
                  <a:gd name="connsiteX2" fmla="*/ 3567 w 7438"/>
                  <a:gd name="connsiteY2" fmla="*/ -61 h 7438"/>
                  <a:gd name="connsiteX3" fmla="*/ -295 w 7438"/>
                  <a:gd name="connsiteY3" fmla="*/ 3509 h 7438"/>
                  <a:gd name="connsiteX4" fmla="*/ -295 w 7438"/>
                  <a:gd name="connsiteY4" fmla="*/ 3801 h 7438"/>
                  <a:gd name="connsiteX5" fmla="*/ 3275 w 7438"/>
                  <a:gd name="connsiteY5" fmla="*/ 7371 h 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8">
                    <a:moveTo>
                      <a:pt x="3275" y="7371"/>
                    </a:moveTo>
                    <a:cubicBezTo>
                      <a:pt x="5327" y="7452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2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2" name="Freeform: Shape 2461">
                <a:extLst>
                  <a:ext uri="{FF2B5EF4-FFF2-40B4-BE49-F238E27FC236}">
                    <a16:creationId xmlns:a16="http://schemas.microsoft.com/office/drawing/2014/main" id="{54C702DF-D980-46A5-8F57-C699116B85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5408299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9 h 4022"/>
                  <a:gd name="connsiteX6" fmla="*/ 1642 w 4022"/>
                  <a:gd name="connsiteY6" fmla="*/ 3953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9"/>
                    </a:cubicBezTo>
                    <a:cubicBezTo>
                      <a:pt x="-292" y="3087"/>
                      <a:pt x="574" y="3953"/>
                      <a:pt x="1642" y="39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3" name="Freeform: Shape 2462">
                <a:extLst>
                  <a:ext uri="{FF2B5EF4-FFF2-40B4-BE49-F238E27FC236}">
                    <a16:creationId xmlns:a16="http://schemas.microsoft.com/office/drawing/2014/main" id="{52D570BF-6DC3-445B-BCD1-CDA46CED7D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410679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4" name="Freeform: Shape 2463">
                <a:extLst>
                  <a:ext uri="{FF2B5EF4-FFF2-40B4-BE49-F238E27FC236}">
                    <a16:creationId xmlns:a16="http://schemas.microsoft.com/office/drawing/2014/main" id="{A45E7135-1C38-428C-B94A-2C5A694768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552968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5" name="Freeform: Shape 2464">
                <a:extLst>
                  <a:ext uri="{FF2B5EF4-FFF2-40B4-BE49-F238E27FC236}">
                    <a16:creationId xmlns:a16="http://schemas.microsoft.com/office/drawing/2014/main" id="{1AF77E5E-1B60-44A1-81C2-FEE0490687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5527306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6" name="Freeform: Shape 2465">
                <a:extLst>
                  <a:ext uri="{FF2B5EF4-FFF2-40B4-BE49-F238E27FC236}">
                    <a16:creationId xmlns:a16="http://schemas.microsoft.com/office/drawing/2014/main" id="{F81F1F22-CAE2-4EE8-A3BF-CFA60A485B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499" y="5525822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7" name="Freeform: Shape 2466">
                <a:extLst>
                  <a:ext uri="{FF2B5EF4-FFF2-40B4-BE49-F238E27FC236}">
                    <a16:creationId xmlns:a16="http://schemas.microsoft.com/office/drawing/2014/main" id="{56ADAE1B-738E-4B06-86DD-5D3B3CFC83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52373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8" name="Freeform: Shape 2467">
                <a:extLst>
                  <a:ext uri="{FF2B5EF4-FFF2-40B4-BE49-F238E27FC236}">
                    <a16:creationId xmlns:a16="http://schemas.microsoft.com/office/drawing/2014/main" id="{22465610-B7E3-405E-A127-AC53A36BAA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6648" y="5521802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69" name="Freeform: Shape 2468">
                <a:extLst>
                  <a:ext uri="{FF2B5EF4-FFF2-40B4-BE49-F238E27FC236}">
                    <a16:creationId xmlns:a16="http://schemas.microsoft.com/office/drawing/2014/main" id="{3BC562DC-A26C-4310-B917-9DAC0B7266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520166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0" name="Freeform: Shape 2469">
                <a:extLst>
                  <a:ext uri="{FF2B5EF4-FFF2-40B4-BE49-F238E27FC236}">
                    <a16:creationId xmlns:a16="http://schemas.microsoft.com/office/drawing/2014/main" id="{C1B0FB95-73B4-43D4-8407-3AC1DE2236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241" y="5518529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1" name="Freeform: Shape 2470">
                <a:extLst>
                  <a:ext uri="{FF2B5EF4-FFF2-40B4-BE49-F238E27FC236}">
                    <a16:creationId xmlns:a16="http://schemas.microsoft.com/office/drawing/2014/main" id="{49C9A468-C41B-408A-A8D6-08F9965433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612" y="5516893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2" name="Freeform: Shape 2471">
                <a:extLst>
                  <a:ext uri="{FF2B5EF4-FFF2-40B4-BE49-F238E27FC236}">
                    <a16:creationId xmlns:a16="http://schemas.microsoft.com/office/drawing/2014/main" id="{121834F5-8E09-45BE-8BE5-B943BC2D3A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51406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3" name="Freeform: Shape 2472">
                <a:extLst>
                  <a:ext uri="{FF2B5EF4-FFF2-40B4-BE49-F238E27FC236}">
                    <a16:creationId xmlns:a16="http://schemas.microsoft.com/office/drawing/2014/main" id="{DB10E67A-8E72-476F-A18A-1EEEFDA0E5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611" y="5512877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4" name="Freeform: Shape 2473">
                <a:extLst>
                  <a:ext uri="{FF2B5EF4-FFF2-40B4-BE49-F238E27FC236}">
                    <a16:creationId xmlns:a16="http://schemas.microsoft.com/office/drawing/2014/main" id="{3DDFF095-AD71-4D3C-8B32-194EC1887B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981" y="5511835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5" name="Freeform: Shape 2474">
                <a:extLst>
                  <a:ext uri="{FF2B5EF4-FFF2-40B4-BE49-F238E27FC236}">
                    <a16:creationId xmlns:a16="http://schemas.microsoft.com/office/drawing/2014/main" id="{9F24ED93-71F6-4440-AEC6-62CF433653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054" y="5509009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6" name="Freeform: Shape 2475">
                <a:extLst>
                  <a:ext uri="{FF2B5EF4-FFF2-40B4-BE49-F238E27FC236}">
                    <a16:creationId xmlns:a16="http://schemas.microsoft.com/office/drawing/2014/main" id="{286785FD-4E01-44EB-86BA-A964CECE06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425" y="5507373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7" name="Freeform: Shape 2476">
                <a:extLst>
                  <a:ext uri="{FF2B5EF4-FFF2-40B4-BE49-F238E27FC236}">
                    <a16:creationId xmlns:a16="http://schemas.microsoft.com/office/drawing/2014/main" id="{F62C87F0-5A53-4F6E-83C9-28D5AA8E89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499" y="5505588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8" name="Freeform: Shape 2477">
                <a:extLst>
                  <a:ext uri="{FF2B5EF4-FFF2-40B4-BE49-F238E27FC236}">
                    <a16:creationId xmlns:a16="http://schemas.microsoft.com/office/drawing/2014/main" id="{317EB0EC-5179-4D7D-8539-67C10BE843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870" y="5503951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4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0" y="50730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79" name="Freeform: Shape 2478">
                <a:extLst>
                  <a:ext uri="{FF2B5EF4-FFF2-40B4-BE49-F238E27FC236}">
                    <a16:creationId xmlns:a16="http://schemas.microsoft.com/office/drawing/2014/main" id="{8398042E-ED01-42D6-93BC-C80D41EBA4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6092" y="5502314"/>
                <a:ext cx="54148" cy="54148"/>
              </a:xfrm>
              <a:custGeom>
                <a:avLst/>
                <a:gdLst>
                  <a:gd name="connsiteX0" fmla="*/ 26777 w 54148"/>
                  <a:gd name="connsiteY0" fmla="*/ 54084 h 54148"/>
                  <a:gd name="connsiteX1" fmla="*/ 53851 w 54148"/>
                  <a:gd name="connsiteY1" fmla="*/ 27010 h 54148"/>
                  <a:gd name="connsiteX2" fmla="*/ 26777 w 54148"/>
                  <a:gd name="connsiteY2" fmla="*/ -64 h 54148"/>
                  <a:gd name="connsiteX3" fmla="*/ -298 w 54148"/>
                  <a:gd name="connsiteY3" fmla="*/ 27010 h 54148"/>
                  <a:gd name="connsiteX4" fmla="*/ 26777 w 54148"/>
                  <a:gd name="connsiteY4" fmla="*/ 54084 h 5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48" h="54148">
                    <a:moveTo>
                      <a:pt x="26777" y="54084"/>
                    </a:moveTo>
                    <a:cubicBezTo>
                      <a:pt x="41729" y="54084"/>
                      <a:pt x="53851" y="41963"/>
                      <a:pt x="53851" y="27010"/>
                    </a:cubicBezTo>
                    <a:cubicBezTo>
                      <a:pt x="53851" y="12058"/>
                      <a:pt x="41729" y="-64"/>
                      <a:pt x="26777" y="-64"/>
                    </a:cubicBezTo>
                    <a:cubicBezTo>
                      <a:pt x="11824" y="-64"/>
                      <a:pt x="-298" y="12058"/>
                      <a:pt x="-298" y="27010"/>
                    </a:cubicBezTo>
                    <a:cubicBezTo>
                      <a:pt x="-298" y="41963"/>
                      <a:pt x="11824" y="54084"/>
                      <a:pt x="26777" y="540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0" name="Freeform: Shape 2479">
                <a:extLst>
                  <a:ext uri="{FF2B5EF4-FFF2-40B4-BE49-F238E27FC236}">
                    <a16:creationId xmlns:a16="http://schemas.microsoft.com/office/drawing/2014/main" id="{E11B1549-C600-4275-9BD5-EB9FD10FC8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3165" y="5500380"/>
                <a:ext cx="58016" cy="58016"/>
              </a:xfrm>
              <a:custGeom>
                <a:avLst/>
                <a:gdLst>
                  <a:gd name="connsiteX0" fmla="*/ 28710 w 58016"/>
                  <a:gd name="connsiteY0" fmla="*/ 57952 h 58016"/>
                  <a:gd name="connsiteX1" fmla="*/ 57719 w 58016"/>
                  <a:gd name="connsiteY1" fmla="*/ 28944 h 58016"/>
                  <a:gd name="connsiteX2" fmla="*/ 28710 w 58016"/>
                  <a:gd name="connsiteY2" fmla="*/ -64 h 58016"/>
                  <a:gd name="connsiteX3" fmla="*/ -298 w 58016"/>
                  <a:gd name="connsiteY3" fmla="*/ 28944 h 58016"/>
                  <a:gd name="connsiteX4" fmla="*/ 28710 w 58016"/>
                  <a:gd name="connsiteY4" fmla="*/ 57952 h 5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16" h="58016">
                    <a:moveTo>
                      <a:pt x="28710" y="57952"/>
                    </a:moveTo>
                    <a:cubicBezTo>
                      <a:pt x="44731" y="57952"/>
                      <a:pt x="57719" y="44965"/>
                      <a:pt x="57719" y="28944"/>
                    </a:cubicBezTo>
                    <a:cubicBezTo>
                      <a:pt x="57719" y="12923"/>
                      <a:pt x="44731" y="-64"/>
                      <a:pt x="28710" y="-64"/>
                    </a:cubicBezTo>
                    <a:cubicBezTo>
                      <a:pt x="12690" y="-64"/>
                      <a:pt x="-298" y="12923"/>
                      <a:pt x="-298" y="28944"/>
                    </a:cubicBezTo>
                    <a:cubicBezTo>
                      <a:pt x="94" y="44800"/>
                      <a:pt x="12855" y="57561"/>
                      <a:pt x="28710" y="57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1" name="Freeform: Shape 2480">
                <a:extLst>
                  <a:ext uri="{FF2B5EF4-FFF2-40B4-BE49-F238E27FC236}">
                    <a16:creationId xmlns:a16="http://schemas.microsoft.com/office/drawing/2014/main" id="{7E8C02F0-2199-48C3-80E3-73A5F046AC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0536" y="5498447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2" name="Freeform: Shape 2481">
                <a:extLst>
                  <a:ext uri="{FF2B5EF4-FFF2-40B4-BE49-F238E27FC236}">
                    <a16:creationId xmlns:a16="http://schemas.microsoft.com/office/drawing/2014/main" id="{2F32B9C7-1766-4402-92A2-42BCDFA544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7609" y="5496513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3" name="Freeform: Shape 2482">
                <a:extLst>
                  <a:ext uri="{FF2B5EF4-FFF2-40B4-BE49-F238E27FC236}">
                    <a16:creationId xmlns:a16="http://schemas.microsoft.com/office/drawing/2014/main" id="{33076319-9E24-4E1E-8EFA-EBEAAFEFCD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981" y="5495025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7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4" name="Freeform: Shape 2483">
                <a:extLst>
                  <a:ext uri="{FF2B5EF4-FFF2-40B4-BE49-F238E27FC236}">
                    <a16:creationId xmlns:a16="http://schemas.microsoft.com/office/drawing/2014/main" id="{DC133ADB-BD2B-4199-BD72-2268A1D7A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2649" y="5493538"/>
                <a:ext cx="71404" cy="71404"/>
              </a:xfrm>
              <a:custGeom>
                <a:avLst/>
                <a:gdLst>
                  <a:gd name="connsiteX0" fmla="*/ 35256 w 71404"/>
                  <a:gd name="connsiteY0" fmla="*/ 71340 h 71404"/>
                  <a:gd name="connsiteX1" fmla="*/ 71107 w 71404"/>
                  <a:gd name="connsiteY1" fmla="*/ 35787 h 71404"/>
                  <a:gd name="connsiteX2" fmla="*/ 35553 w 71404"/>
                  <a:gd name="connsiteY2" fmla="*/ -64 h 71404"/>
                  <a:gd name="connsiteX3" fmla="*/ -297 w 71404"/>
                  <a:gd name="connsiteY3" fmla="*/ 35490 h 71404"/>
                  <a:gd name="connsiteX4" fmla="*/ -297 w 71404"/>
                  <a:gd name="connsiteY4" fmla="*/ 35787 h 71404"/>
                  <a:gd name="connsiteX5" fmla="*/ 35256 w 71404"/>
                  <a:gd name="connsiteY5" fmla="*/ 71340 h 7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04" h="71404">
                    <a:moveTo>
                      <a:pt x="35256" y="71340"/>
                    </a:moveTo>
                    <a:cubicBezTo>
                      <a:pt x="54974" y="71423"/>
                      <a:pt x="71025" y="55505"/>
                      <a:pt x="71107" y="35787"/>
                    </a:cubicBezTo>
                    <a:cubicBezTo>
                      <a:pt x="71189" y="16069"/>
                      <a:pt x="55271" y="18"/>
                      <a:pt x="35553" y="-64"/>
                    </a:cubicBezTo>
                    <a:cubicBezTo>
                      <a:pt x="15836" y="-146"/>
                      <a:pt x="-215" y="15772"/>
                      <a:pt x="-297" y="35490"/>
                    </a:cubicBezTo>
                    <a:cubicBezTo>
                      <a:pt x="-298" y="35589"/>
                      <a:pt x="-298" y="35688"/>
                      <a:pt x="-297" y="35787"/>
                    </a:cubicBezTo>
                    <a:cubicBezTo>
                      <a:pt x="-297" y="55422"/>
                      <a:pt x="15620" y="71340"/>
                      <a:pt x="35256" y="713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5" name="Freeform: Shape 2484">
                <a:extLst>
                  <a:ext uri="{FF2B5EF4-FFF2-40B4-BE49-F238E27FC236}">
                    <a16:creationId xmlns:a16="http://schemas.microsoft.com/office/drawing/2014/main" id="{D0803C0D-6409-4F47-B8C4-0D245D7F91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0020" y="5491902"/>
                <a:ext cx="74677" cy="74677"/>
              </a:xfrm>
              <a:custGeom>
                <a:avLst/>
                <a:gdLst>
                  <a:gd name="connsiteX0" fmla="*/ 36892 w 74677"/>
                  <a:gd name="connsiteY0" fmla="*/ 74613 h 74677"/>
                  <a:gd name="connsiteX1" fmla="*/ 74379 w 74677"/>
                  <a:gd name="connsiteY1" fmla="*/ 37423 h 74677"/>
                  <a:gd name="connsiteX2" fmla="*/ 37189 w 74677"/>
                  <a:gd name="connsiteY2" fmla="*/ -64 h 74677"/>
                  <a:gd name="connsiteX3" fmla="*/ -297 w 74677"/>
                  <a:gd name="connsiteY3" fmla="*/ 37126 h 74677"/>
                  <a:gd name="connsiteX4" fmla="*/ -297 w 74677"/>
                  <a:gd name="connsiteY4" fmla="*/ 37423 h 74677"/>
                  <a:gd name="connsiteX5" fmla="*/ 36892 w 74677"/>
                  <a:gd name="connsiteY5" fmla="*/ 74613 h 7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677" h="74677">
                    <a:moveTo>
                      <a:pt x="36892" y="74613"/>
                    </a:moveTo>
                    <a:cubicBezTo>
                      <a:pt x="57514" y="74695"/>
                      <a:pt x="74297" y="58044"/>
                      <a:pt x="74379" y="37423"/>
                    </a:cubicBezTo>
                    <a:cubicBezTo>
                      <a:pt x="74461" y="16801"/>
                      <a:pt x="57811" y="18"/>
                      <a:pt x="37189" y="-64"/>
                    </a:cubicBezTo>
                    <a:cubicBezTo>
                      <a:pt x="16568" y="-146"/>
                      <a:pt x="-215" y="16505"/>
                      <a:pt x="-297" y="37126"/>
                    </a:cubicBezTo>
                    <a:cubicBezTo>
                      <a:pt x="-298" y="37225"/>
                      <a:pt x="-298" y="37324"/>
                      <a:pt x="-297" y="37423"/>
                    </a:cubicBezTo>
                    <a:cubicBezTo>
                      <a:pt x="-297" y="57962"/>
                      <a:pt x="16353" y="74613"/>
                      <a:pt x="36892" y="7461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6" name="Freeform: Shape 2485">
                <a:extLst>
                  <a:ext uri="{FF2B5EF4-FFF2-40B4-BE49-F238E27FC236}">
                    <a16:creationId xmlns:a16="http://schemas.microsoft.com/office/drawing/2014/main" id="{AD388043-D706-4445-8F68-4ECC1FE263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7986" y="5490860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7" name="Freeform: Shape 2486">
                <a:extLst>
                  <a:ext uri="{FF2B5EF4-FFF2-40B4-BE49-F238E27FC236}">
                    <a16:creationId xmlns:a16="http://schemas.microsoft.com/office/drawing/2014/main" id="{2BFCD4E3-99EA-4E2E-9EC3-02CF9C0BD6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6696" y="5490563"/>
                <a:ext cx="77354" cy="77354"/>
              </a:xfrm>
              <a:custGeom>
                <a:avLst/>
                <a:gdLst>
                  <a:gd name="connsiteX0" fmla="*/ 38231 w 77354"/>
                  <a:gd name="connsiteY0" fmla="*/ 77290 h 77354"/>
                  <a:gd name="connsiteX1" fmla="*/ 77057 w 77354"/>
                  <a:gd name="connsiteY1" fmla="*/ 38762 h 77354"/>
                  <a:gd name="connsiteX2" fmla="*/ 38528 w 77354"/>
                  <a:gd name="connsiteY2" fmla="*/ -64 h 77354"/>
                  <a:gd name="connsiteX3" fmla="*/ -297 w 77354"/>
                  <a:gd name="connsiteY3" fmla="*/ 38465 h 77354"/>
                  <a:gd name="connsiteX4" fmla="*/ -297 w 77354"/>
                  <a:gd name="connsiteY4" fmla="*/ 38762 h 77354"/>
                  <a:gd name="connsiteX5" fmla="*/ 38231 w 77354"/>
                  <a:gd name="connsiteY5" fmla="*/ 77290 h 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54" h="77354">
                    <a:moveTo>
                      <a:pt x="38231" y="77290"/>
                    </a:moveTo>
                    <a:cubicBezTo>
                      <a:pt x="59592" y="77372"/>
                      <a:pt x="76975" y="60122"/>
                      <a:pt x="77057" y="38762"/>
                    </a:cubicBezTo>
                    <a:cubicBezTo>
                      <a:pt x="77139" y="17401"/>
                      <a:pt x="59889" y="18"/>
                      <a:pt x="38528" y="-64"/>
                    </a:cubicBezTo>
                    <a:cubicBezTo>
                      <a:pt x="17167" y="-146"/>
                      <a:pt x="-216" y="17104"/>
                      <a:pt x="-297" y="38465"/>
                    </a:cubicBezTo>
                    <a:cubicBezTo>
                      <a:pt x="-298" y="38564"/>
                      <a:pt x="-298" y="38663"/>
                      <a:pt x="-297" y="38762"/>
                    </a:cubicBezTo>
                    <a:cubicBezTo>
                      <a:pt x="-297" y="60041"/>
                      <a:pt x="16952" y="77290"/>
                      <a:pt x="38231" y="772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8" name="Freeform: Shape 2487">
                <a:extLst>
                  <a:ext uri="{FF2B5EF4-FFF2-40B4-BE49-F238E27FC236}">
                    <a16:creationId xmlns:a16="http://schemas.microsoft.com/office/drawing/2014/main" id="{201245A5-BD35-43BB-A172-3D4E27716A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6000" y="5490860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89" name="Freeform: Shape 2488">
                <a:extLst>
                  <a:ext uri="{FF2B5EF4-FFF2-40B4-BE49-F238E27FC236}">
                    <a16:creationId xmlns:a16="http://schemas.microsoft.com/office/drawing/2014/main" id="{77E30886-63FA-4757-B7BE-543594B522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6049" y="5491902"/>
                <a:ext cx="74677" cy="74677"/>
              </a:xfrm>
              <a:custGeom>
                <a:avLst/>
                <a:gdLst>
                  <a:gd name="connsiteX0" fmla="*/ 36892 w 74677"/>
                  <a:gd name="connsiteY0" fmla="*/ 74613 h 74677"/>
                  <a:gd name="connsiteX1" fmla="*/ 74379 w 74677"/>
                  <a:gd name="connsiteY1" fmla="*/ 37423 h 74677"/>
                  <a:gd name="connsiteX2" fmla="*/ 37189 w 74677"/>
                  <a:gd name="connsiteY2" fmla="*/ -64 h 74677"/>
                  <a:gd name="connsiteX3" fmla="*/ -297 w 74677"/>
                  <a:gd name="connsiteY3" fmla="*/ 37126 h 74677"/>
                  <a:gd name="connsiteX4" fmla="*/ -297 w 74677"/>
                  <a:gd name="connsiteY4" fmla="*/ 37423 h 74677"/>
                  <a:gd name="connsiteX5" fmla="*/ 36892 w 74677"/>
                  <a:gd name="connsiteY5" fmla="*/ 74613 h 7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677" h="74677">
                    <a:moveTo>
                      <a:pt x="36892" y="74613"/>
                    </a:moveTo>
                    <a:cubicBezTo>
                      <a:pt x="57514" y="74695"/>
                      <a:pt x="74297" y="58044"/>
                      <a:pt x="74379" y="37423"/>
                    </a:cubicBezTo>
                    <a:cubicBezTo>
                      <a:pt x="74461" y="16801"/>
                      <a:pt x="57811" y="18"/>
                      <a:pt x="37189" y="-64"/>
                    </a:cubicBezTo>
                    <a:cubicBezTo>
                      <a:pt x="16568" y="-146"/>
                      <a:pt x="-215" y="16505"/>
                      <a:pt x="-297" y="37126"/>
                    </a:cubicBezTo>
                    <a:cubicBezTo>
                      <a:pt x="-298" y="37225"/>
                      <a:pt x="-298" y="37324"/>
                      <a:pt x="-297" y="37423"/>
                    </a:cubicBezTo>
                    <a:cubicBezTo>
                      <a:pt x="-297" y="57962"/>
                      <a:pt x="16353" y="74613"/>
                      <a:pt x="36892" y="7461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0" name="Freeform: Shape 2489">
                <a:extLst>
                  <a:ext uri="{FF2B5EF4-FFF2-40B4-BE49-F238E27FC236}">
                    <a16:creationId xmlns:a16="http://schemas.microsoft.com/office/drawing/2014/main" id="{1FF37EEA-D267-4986-8D3F-0995F372C0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6395" y="5493389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1" name="Freeform: Shape 2490">
                <a:extLst>
                  <a:ext uri="{FF2B5EF4-FFF2-40B4-BE49-F238E27FC236}">
                    <a16:creationId xmlns:a16="http://schemas.microsoft.com/office/drawing/2014/main" id="{EE70F33C-73A6-41D8-8C70-76C27537D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7039" y="5495025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6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2" name="Freeform: Shape 2491">
                <a:extLst>
                  <a:ext uri="{FF2B5EF4-FFF2-40B4-BE49-F238E27FC236}">
                    <a16:creationId xmlns:a16="http://schemas.microsoft.com/office/drawing/2014/main" id="{7CBB4E1A-3CC3-4D70-969C-CAF4E94806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7683" y="5496513"/>
                <a:ext cx="65453" cy="65454"/>
              </a:xfrm>
              <a:custGeom>
                <a:avLst/>
                <a:gdLst>
                  <a:gd name="connsiteX0" fmla="*/ 32281 w 65453"/>
                  <a:gd name="connsiteY0" fmla="*/ 65390 h 65454"/>
                  <a:gd name="connsiteX1" fmla="*/ 65156 w 65453"/>
                  <a:gd name="connsiteY1" fmla="*/ 32811 h 65454"/>
                  <a:gd name="connsiteX2" fmla="*/ 32577 w 65453"/>
                  <a:gd name="connsiteY2" fmla="*/ -64 h 65454"/>
                  <a:gd name="connsiteX3" fmla="*/ -298 w 65453"/>
                  <a:gd name="connsiteY3" fmla="*/ 32515 h 65454"/>
                  <a:gd name="connsiteX4" fmla="*/ -298 w 65453"/>
                  <a:gd name="connsiteY4" fmla="*/ 32811 h 65454"/>
                  <a:gd name="connsiteX5" fmla="*/ 32281 w 65453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3" h="65454">
                    <a:moveTo>
                      <a:pt x="32281" y="65390"/>
                    </a:moveTo>
                    <a:cubicBezTo>
                      <a:pt x="50355" y="65472"/>
                      <a:pt x="65074" y="50886"/>
                      <a:pt x="65156" y="32811"/>
                    </a:cubicBezTo>
                    <a:cubicBezTo>
                      <a:pt x="65237" y="14737"/>
                      <a:pt x="50652" y="18"/>
                      <a:pt x="32577" y="-64"/>
                    </a:cubicBezTo>
                    <a:cubicBezTo>
                      <a:pt x="14503" y="-146"/>
                      <a:pt x="-216" y="14440"/>
                      <a:pt x="-298" y="32515"/>
                    </a:cubicBezTo>
                    <a:cubicBezTo>
                      <a:pt x="-298" y="32614"/>
                      <a:pt x="-298" y="32713"/>
                      <a:pt x="-298" y="32811"/>
                    </a:cubicBezTo>
                    <a:cubicBezTo>
                      <a:pt x="-298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3" name="Freeform: Shape 2492">
                <a:extLst>
                  <a:ext uri="{FF2B5EF4-FFF2-40B4-BE49-F238E27FC236}">
                    <a16:creationId xmlns:a16="http://schemas.microsoft.com/office/drawing/2014/main" id="{412116D6-A1B2-42D2-A016-16DEE92254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8325" y="5498150"/>
                <a:ext cx="62182" cy="62181"/>
              </a:xfrm>
              <a:custGeom>
                <a:avLst/>
                <a:gdLst>
                  <a:gd name="connsiteX0" fmla="*/ 30645 w 62182"/>
                  <a:gd name="connsiteY0" fmla="*/ 62117 h 62181"/>
                  <a:gd name="connsiteX1" fmla="*/ 61884 w 62182"/>
                  <a:gd name="connsiteY1" fmla="*/ 31175 h 62181"/>
                  <a:gd name="connsiteX2" fmla="*/ 30942 w 62182"/>
                  <a:gd name="connsiteY2" fmla="*/ -64 h 62181"/>
                  <a:gd name="connsiteX3" fmla="*/ -297 w 62182"/>
                  <a:gd name="connsiteY3" fmla="*/ 30878 h 62181"/>
                  <a:gd name="connsiteX4" fmla="*/ -297 w 62182"/>
                  <a:gd name="connsiteY4" fmla="*/ 31175 h 62181"/>
                  <a:gd name="connsiteX5" fmla="*/ 30645 w 62182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2" h="62181">
                    <a:moveTo>
                      <a:pt x="30645" y="62117"/>
                    </a:moveTo>
                    <a:cubicBezTo>
                      <a:pt x="47815" y="62199"/>
                      <a:pt x="61802" y="48345"/>
                      <a:pt x="61884" y="31175"/>
                    </a:cubicBezTo>
                    <a:cubicBezTo>
                      <a:pt x="61966" y="14004"/>
                      <a:pt x="48113" y="18"/>
                      <a:pt x="30942" y="-64"/>
                    </a:cubicBezTo>
                    <a:cubicBezTo>
                      <a:pt x="13772" y="-146"/>
                      <a:pt x="-214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7" y="62117"/>
                      <a:pt x="30645" y="6211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4" name="Freeform: Shape 2493">
                <a:extLst>
                  <a:ext uri="{FF2B5EF4-FFF2-40B4-BE49-F238E27FC236}">
                    <a16:creationId xmlns:a16="http://schemas.microsoft.com/office/drawing/2014/main" id="{652880E6-7BA5-4DD1-AEF7-069B265716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499191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5" name="Freeform: Shape 2494">
                <a:extLst>
                  <a:ext uri="{FF2B5EF4-FFF2-40B4-BE49-F238E27FC236}">
                    <a16:creationId xmlns:a16="http://schemas.microsoft.com/office/drawing/2014/main" id="{53EDED19-4D0A-454E-B0C1-9C0FD364DD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911" y="5502017"/>
                <a:ext cx="54744" cy="54743"/>
              </a:xfrm>
              <a:custGeom>
                <a:avLst/>
                <a:gdLst>
                  <a:gd name="connsiteX0" fmla="*/ 27074 w 54744"/>
                  <a:gd name="connsiteY0" fmla="*/ 54679 h 54743"/>
                  <a:gd name="connsiteX1" fmla="*/ 54446 w 54744"/>
                  <a:gd name="connsiteY1" fmla="*/ 27308 h 54743"/>
                  <a:gd name="connsiteX2" fmla="*/ 27074 w 54744"/>
                  <a:gd name="connsiteY2" fmla="*/ -64 h 54743"/>
                  <a:gd name="connsiteX3" fmla="*/ -298 w 54744"/>
                  <a:gd name="connsiteY3" fmla="*/ 27308 h 54743"/>
                  <a:gd name="connsiteX4" fmla="*/ 27074 w 54744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4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2" y="-64"/>
                      <a:pt x="27074" y="-64"/>
                    </a:cubicBezTo>
                    <a:cubicBezTo>
                      <a:pt x="11958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6" name="Freeform: Shape 2495">
                <a:extLst>
                  <a:ext uri="{FF2B5EF4-FFF2-40B4-BE49-F238E27FC236}">
                    <a16:creationId xmlns:a16="http://schemas.microsoft.com/office/drawing/2014/main" id="{BF72234E-A07B-4DEC-B273-9997B0966F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555" y="5503653"/>
                <a:ext cx="51470" cy="51470"/>
              </a:xfrm>
              <a:custGeom>
                <a:avLst/>
                <a:gdLst>
                  <a:gd name="connsiteX0" fmla="*/ 25437 w 51470"/>
                  <a:gd name="connsiteY0" fmla="*/ 51407 h 51470"/>
                  <a:gd name="connsiteX1" fmla="*/ 51172 w 51470"/>
                  <a:gd name="connsiteY1" fmla="*/ 25671 h 51470"/>
                  <a:gd name="connsiteX2" fmla="*/ 25437 w 51470"/>
                  <a:gd name="connsiteY2" fmla="*/ -64 h 51470"/>
                  <a:gd name="connsiteX3" fmla="*/ -298 w 51470"/>
                  <a:gd name="connsiteY3" fmla="*/ 25671 h 51470"/>
                  <a:gd name="connsiteX4" fmla="*/ 25437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7" y="51407"/>
                    </a:moveTo>
                    <a:cubicBezTo>
                      <a:pt x="39650" y="51407"/>
                      <a:pt x="51172" y="39885"/>
                      <a:pt x="51172" y="25671"/>
                    </a:cubicBezTo>
                    <a:cubicBezTo>
                      <a:pt x="51172" y="11458"/>
                      <a:pt x="39650" y="-64"/>
                      <a:pt x="25437" y="-64"/>
                    </a:cubicBezTo>
                    <a:cubicBezTo>
                      <a:pt x="11224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7" y="514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7" name="Freeform: Shape 2496">
                <a:extLst>
                  <a:ext uri="{FF2B5EF4-FFF2-40B4-BE49-F238E27FC236}">
                    <a16:creationId xmlns:a16="http://schemas.microsoft.com/office/drawing/2014/main" id="{A5200CF9-CD4F-4F90-BA5A-2FCEB1E3B4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644" y="5505588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0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8" name="Freeform: Shape 2497">
                <a:extLst>
                  <a:ext uri="{FF2B5EF4-FFF2-40B4-BE49-F238E27FC236}">
                    <a16:creationId xmlns:a16="http://schemas.microsoft.com/office/drawing/2014/main" id="{45DA1250-1B2F-4C29-8AB0-7B0BEF06AB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2288" y="5507075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4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499" name="Freeform: Shape 2498">
                <a:extLst>
                  <a:ext uri="{FF2B5EF4-FFF2-40B4-BE49-F238E27FC236}">
                    <a16:creationId xmlns:a16="http://schemas.microsoft.com/office/drawing/2014/main" id="{81CF9E29-9F90-4153-8CD1-BDE22C95F1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229" y="5509009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0" name="Freeform: Shape 2499">
                <a:extLst>
                  <a:ext uri="{FF2B5EF4-FFF2-40B4-BE49-F238E27FC236}">
                    <a16:creationId xmlns:a16="http://schemas.microsoft.com/office/drawing/2014/main" id="{903AAD1C-8A3C-4756-A66B-0FFCB0BBC0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872" y="5511240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5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1" name="Freeform: Shape 2500">
                <a:extLst>
                  <a:ext uri="{FF2B5EF4-FFF2-40B4-BE49-F238E27FC236}">
                    <a16:creationId xmlns:a16="http://schemas.microsoft.com/office/drawing/2014/main" id="{57087809-6F93-4669-AA3F-7117DD6C59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512579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2" name="Freeform: Shape 2501">
                <a:extLst>
                  <a:ext uri="{FF2B5EF4-FFF2-40B4-BE49-F238E27FC236}">
                    <a16:creationId xmlns:a16="http://schemas.microsoft.com/office/drawing/2014/main" id="{E728D3D8-A2E6-4F0F-B155-C4C8FE5019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51451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3" name="Freeform: Shape 2502">
                <a:extLst>
                  <a:ext uri="{FF2B5EF4-FFF2-40B4-BE49-F238E27FC236}">
                    <a16:creationId xmlns:a16="http://schemas.microsoft.com/office/drawing/2014/main" id="{90143FF4-DDE1-4F84-BC88-03A5745B44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546" y="5516299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4" name="Freeform: Shape 2503">
                <a:extLst>
                  <a:ext uri="{FF2B5EF4-FFF2-40B4-BE49-F238E27FC236}">
                    <a16:creationId xmlns:a16="http://schemas.microsoft.com/office/drawing/2014/main" id="{A363E380-0988-4C10-9133-D6DD111FF3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517935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5" name="Freeform: Shape 2504">
                <a:extLst>
                  <a:ext uri="{FF2B5EF4-FFF2-40B4-BE49-F238E27FC236}">
                    <a16:creationId xmlns:a16="http://schemas.microsoft.com/office/drawing/2014/main" id="{64688D22-B3C5-41DF-9228-66E80F499A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133" y="5520166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6" name="Freeform: Shape 2505">
                <a:extLst>
                  <a:ext uri="{FF2B5EF4-FFF2-40B4-BE49-F238E27FC236}">
                    <a16:creationId xmlns:a16="http://schemas.microsoft.com/office/drawing/2014/main" id="{39372FAB-309C-479B-B82D-928ED4105F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522100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7" name="Freeform: Shape 2506">
                <a:extLst>
                  <a:ext uri="{FF2B5EF4-FFF2-40B4-BE49-F238E27FC236}">
                    <a16:creationId xmlns:a16="http://schemas.microsoft.com/office/drawing/2014/main" id="{F2CD7723-62C2-4253-A3EB-1B6F2EE0C4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866" y="552373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8" name="Freeform: Shape 2507">
                <a:extLst>
                  <a:ext uri="{FF2B5EF4-FFF2-40B4-BE49-F238E27FC236}">
                    <a16:creationId xmlns:a16="http://schemas.microsoft.com/office/drawing/2014/main" id="{A388161D-D89C-4662-9D6F-2D1435AAD9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5524602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09" name="Freeform: Shape 2508">
                <a:extLst>
                  <a:ext uri="{FF2B5EF4-FFF2-40B4-BE49-F238E27FC236}">
                    <a16:creationId xmlns:a16="http://schemas.microsoft.com/office/drawing/2014/main" id="{AE89C4F1-779D-46E9-8617-B790848E2C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5527306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0" name="Freeform: Shape 2509">
                <a:extLst>
                  <a:ext uri="{FF2B5EF4-FFF2-40B4-BE49-F238E27FC236}">
                    <a16:creationId xmlns:a16="http://schemas.microsoft.com/office/drawing/2014/main" id="{F0800B4A-DBBD-4C51-A67A-276397876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52968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1" name="Freeform: Shape 2510">
                <a:extLst>
                  <a:ext uri="{FF2B5EF4-FFF2-40B4-BE49-F238E27FC236}">
                    <a16:creationId xmlns:a16="http://schemas.microsoft.com/office/drawing/2014/main" id="{2CF88734-BBB1-4C2C-8559-82739F3975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564869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2" name="Freeform: Shape 2511">
                <a:extLst>
                  <a:ext uri="{FF2B5EF4-FFF2-40B4-BE49-F238E27FC236}">
                    <a16:creationId xmlns:a16="http://schemas.microsoft.com/office/drawing/2014/main" id="{C26DAA24-54D9-4875-846D-AE15B9FE35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5646313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3" name="Freeform: Shape 2512">
                <a:extLst>
                  <a:ext uri="{FF2B5EF4-FFF2-40B4-BE49-F238E27FC236}">
                    <a16:creationId xmlns:a16="http://schemas.microsoft.com/office/drawing/2014/main" id="{33B04C78-59C5-4523-9F7D-6D4855C264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499" y="5644829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4" name="Freeform: Shape 2513">
                <a:extLst>
                  <a:ext uri="{FF2B5EF4-FFF2-40B4-BE49-F238E27FC236}">
                    <a16:creationId xmlns:a16="http://schemas.microsoft.com/office/drawing/2014/main" id="{500D73B9-D114-4B37-B6A9-B78BFD1FA1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642745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5" name="Freeform: Shape 2514">
                <a:extLst>
                  <a:ext uri="{FF2B5EF4-FFF2-40B4-BE49-F238E27FC236}">
                    <a16:creationId xmlns:a16="http://schemas.microsoft.com/office/drawing/2014/main" id="{D1BEC1FB-F642-4499-9021-3EE164A74B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6648" y="5640810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6" name="Freeform: Shape 2515">
                <a:extLst>
                  <a:ext uri="{FF2B5EF4-FFF2-40B4-BE49-F238E27FC236}">
                    <a16:creationId xmlns:a16="http://schemas.microsoft.com/office/drawing/2014/main" id="{6D222352-7BEA-4FA7-914C-82F4926896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639173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7" name="Freeform: Shape 2516">
                <a:extLst>
                  <a:ext uri="{FF2B5EF4-FFF2-40B4-BE49-F238E27FC236}">
                    <a16:creationId xmlns:a16="http://schemas.microsoft.com/office/drawing/2014/main" id="{2BD3021D-A362-4C3C-B468-CBE65949D2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241" y="5637536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8" name="Freeform: Shape 2517">
                <a:extLst>
                  <a:ext uri="{FF2B5EF4-FFF2-40B4-BE49-F238E27FC236}">
                    <a16:creationId xmlns:a16="http://schemas.microsoft.com/office/drawing/2014/main" id="{7822836F-CBE5-4771-8E6C-51CE73A47C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314" y="5635306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19" name="Freeform: Shape 2518">
                <a:extLst>
                  <a:ext uri="{FF2B5EF4-FFF2-40B4-BE49-F238E27FC236}">
                    <a16:creationId xmlns:a16="http://schemas.microsoft.com/office/drawing/2014/main" id="{08BC33E3-5A1A-4F22-9D85-AF59A5ACF8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63352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0" name="Freeform: Shape 2519">
                <a:extLst>
                  <a:ext uri="{FF2B5EF4-FFF2-40B4-BE49-F238E27FC236}">
                    <a16:creationId xmlns:a16="http://schemas.microsoft.com/office/drawing/2014/main" id="{BBF33C12-EFD8-4F1C-94A9-69B57A3707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611" y="5631884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1" name="Freeform: Shape 2520">
                <a:extLst>
                  <a:ext uri="{FF2B5EF4-FFF2-40B4-BE49-F238E27FC236}">
                    <a16:creationId xmlns:a16="http://schemas.microsoft.com/office/drawing/2014/main" id="{3DDFD03D-ADD1-433E-AF46-1200926A17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684" y="5630248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2" name="Freeform: Shape 2521">
                <a:extLst>
                  <a:ext uri="{FF2B5EF4-FFF2-40B4-BE49-F238E27FC236}">
                    <a16:creationId xmlns:a16="http://schemas.microsoft.com/office/drawing/2014/main" id="{4E9010AF-69EF-475A-9AA0-14500DE55A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054" y="562801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3" name="Freeform: Shape 2522">
                <a:extLst>
                  <a:ext uri="{FF2B5EF4-FFF2-40B4-BE49-F238E27FC236}">
                    <a16:creationId xmlns:a16="http://schemas.microsoft.com/office/drawing/2014/main" id="{73FAFC8E-1C72-4B24-8DC1-8E34E18798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128" y="5626082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4" name="Freeform: Shape 2523">
                <a:extLst>
                  <a:ext uri="{FF2B5EF4-FFF2-40B4-BE49-F238E27FC236}">
                    <a16:creationId xmlns:a16="http://schemas.microsoft.com/office/drawing/2014/main" id="{944D19FE-0909-47AD-BA23-ACE7E57FB9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499" y="5624595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5" name="Freeform: Shape 2524">
                <a:extLst>
                  <a:ext uri="{FF2B5EF4-FFF2-40B4-BE49-F238E27FC236}">
                    <a16:creationId xmlns:a16="http://schemas.microsoft.com/office/drawing/2014/main" id="{3C5420A5-33AC-4149-B776-C80B4BA15A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423" y="5622660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6" name="Freeform: Shape 2525">
                <a:extLst>
                  <a:ext uri="{FF2B5EF4-FFF2-40B4-BE49-F238E27FC236}">
                    <a16:creationId xmlns:a16="http://schemas.microsoft.com/office/drawing/2014/main" id="{B2D68EB5-052A-4B0C-ABC8-34E4F1D265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5795" y="5621024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7" name="Freeform: Shape 2526">
                <a:extLst>
                  <a:ext uri="{FF2B5EF4-FFF2-40B4-BE49-F238E27FC236}">
                    <a16:creationId xmlns:a16="http://schemas.microsoft.com/office/drawing/2014/main" id="{95AEA31D-9716-4FF4-B7B2-26D3952A15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2422" y="5618198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8" name="Freeform: Shape 2527">
                <a:extLst>
                  <a:ext uri="{FF2B5EF4-FFF2-40B4-BE49-F238E27FC236}">
                    <a16:creationId xmlns:a16="http://schemas.microsoft.com/office/drawing/2014/main" id="{D83FAE89-C645-4E77-B3D1-4D39EF5933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39941" y="5617009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29" name="Freeform: Shape 2528">
                <a:extLst>
                  <a:ext uri="{FF2B5EF4-FFF2-40B4-BE49-F238E27FC236}">
                    <a16:creationId xmlns:a16="http://schemas.microsoft.com/office/drawing/2014/main" id="{79912F62-DF71-4C0F-999C-BE87490978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7164" y="5615967"/>
                <a:ext cx="66049" cy="66049"/>
              </a:xfrm>
              <a:custGeom>
                <a:avLst/>
                <a:gdLst>
                  <a:gd name="connsiteX0" fmla="*/ 32727 w 66049"/>
                  <a:gd name="connsiteY0" fmla="*/ 65985 h 66049"/>
                  <a:gd name="connsiteX1" fmla="*/ 65751 w 66049"/>
                  <a:gd name="connsiteY1" fmla="*/ 32960 h 66049"/>
                  <a:gd name="connsiteX2" fmla="*/ 32727 w 66049"/>
                  <a:gd name="connsiteY2" fmla="*/ -64 h 66049"/>
                  <a:gd name="connsiteX3" fmla="*/ -298 w 66049"/>
                  <a:gd name="connsiteY3" fmla="*/ 32960 h 66049"/>
                  <a:gd name="connsiteX4" fmla="*/ 32727 w 66049"/>
                  <a:gd name="connsiteY4" fmla="*/ 65985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49" h="66049">
                    <a:moveTo>
                      <a:pt x="32727" y="65985"/>
                    </a:moveTo>
                    <a:cubicBezTo>
                      <a:pt x="50966" y="65985"/>
                      <a:pt x="65751" y="51199"/>
                      <a:pt x="65751" y="32960"/>
                    </a:cubicBezTo>
                    <a:cubicBezTo>
                      <a:pt x="65751" y="14722"/>
                      <a:pt x="50966" y="-64"/>
                      <a:pt x="32727" y="-64"/>
                    </a:cubicBezTo>
                    <a:cubicBezTo>
                      <a:pt x="14488" y="-64"/>
                      <a:pt x="-298" y="14722"/>
                      <a:pt x="-298" y="32960"/>
                    </a:cubicBezTo>
                    <a:cubicBezTo>
                      <a:pt x="-298" y="51199"/>
                      <a:pt x="14488" y="65985"/>
                      <a:pt x="32727" y="6598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0" name="Freeform: Shape 2529">
                <a:extLst>
                  <a:ext uri="{FF2B5EF4-FFF2-40B4-BE49-F238E27FC236}">
                    <a16:creationId xmlns:a16="http://schemas.microsoft.com/office/drawing/2014/main" id="{8530822D-C9B6-469C-B18D-FE5A4775A8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237" y="5613437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1" name="Freeform: Shape 2530">
                <a:extLst>
                  <a:ext uri="{FF2B5EF4-FFF2-40B4-BE49-F238E27FC236}">
                    <a16:creationId xmlns:a16="http://schemas.microsoft.com/office/drawing/2014/main" id="{63C5D5FD-C773-4E1A-81C4-5AF3367471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1608" y="5611802"/>
                <a:ext cx="73189" cy="73189"/>
              </a:xfrm>
              <a:custGeom>
                <a:avLst/>
                <a:gdLst>
                  <a:gd name="connsiteX0" fmla="*/ 36297 w 73189"/>
                  <a:gd name="connsiteY0" fmla="*/ 73125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5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5"/>
                    </a:moveTo>
                    <a:cubicBezTo>
                      <a:pt x="56507" y="73125"/>
                      <a:pt x="72891" y="56741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2" name="Freeform: Shape 2531">
                <a:extLst>
                  <a:ext uri="{FF2B5EF4-FFF2-40B4-BE49-F238E27FC236}">
                    <a16:creationId xmlns:a16="http://schemas.microsoft.com/office/drawing/2014/main" id="{A5B784CF-6BDB-41C7-96A3-10A63CA228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08978" y="5609868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3" name="Freeform: Shape 2532">
                <a:extLst>
                  <a:ext uri="{FF2B5EF4-FFF2-40B4-BE49-F238E27FC236}">
                    <a16:creationId xmlns:a16="http://schemas.microsoft.com/office/drawing/2014/main" id="{AE614149-BC1B-40A4-9009-C6B4B274FF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6647" y="5608826"/>
                <a:ext cx="79139" cy="79139"/>
              </a:xfrm>
              <a:custGeom>
                <a:avLst/>
                <a:gdLst>
                  <a:gd name="connsiteX0" fmla="*/ 39272 w 79139"/>
                  <a:gd name="connsiteY0" fmla="*/ 79076 h 79139"/>
                  <a:gd name="connsiteX1" fmla="*/ 78842 w 79139"/>
                  <a:gd name="connsiteY1" fmla="*/ 39506 h 79139"/>
                  <a:gd name="connsiteX2" fmla="*/ 39272 w 79139"/>
                  <a:gd name="connsiteY2" fmla="*/ -64 h 79139"/>
                  <a:gd name="connsiteX3" fmla="*/ -298 w 79139"/>
                  <a:gd name="connsiteY3" fmla="*/ 39506 h 79139"/>
                  <a:gd name="connsiteX4" fmla="*/ 39272 w 79139"/>
                  <a:gd name="connsiteY4" fmla="*/ 79076 h 79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39" h="79139">
                    <a:moveTo>
                      <a:pt x="39272" y="79076"/>
                    </a:moveTo>
                    <a:cubicBezTo>
                      <a:pt x="61126" y="79076"/>
                      <a:pt x="78842" y="61360"/>
                      <a:pt x="78842" y="39506"/>
                    </a:cubicBezTo>
                    <a:cubicBezTo>
                      <a:pt x="78842" y="17652"/>
                      <a:pt x="61126" y="-64"/>
                      <a:pt x="39272" y="-64"/>
                    </a:cubicBezTo>
                    <a:cubicBezTo>
                      <a:pt x="17418" y="-64"/>
                      <a:pt x="-298" y="17652"/>
                      <a:pt x="-298" y="39506"/>
                    </a:cubicBezTo>
                    <a:cubicBezTo>
                      <a:pt x="-216" y="61326"/>
                      <a:pt x="17452" y="78994"/>
                      <a:pt x="39272" y="7907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4" name="Freeform: Shape 2533">
                <a:extLst>
                  <a:ext uri="{FF2B5EF4-FFF2-40B4-BE49-F238E27FC236}">
                    <a16:creationId xmlns:a16="http://schemas.microsoft.com/office/drawing/2014/main" id="{6F3A4611-E2D1-48E2-B967-B20B5E2CC0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4613" y="5607785"/>
                <a:ext cx="81222" cy="81222"/>
              </a:xfrm>
              <a:custGeom>
                <a:avLst/>
                <a:gdLst>
                  <a:gd name="connsiteX0" fmla="*/ 40314 w 81222"/>
                  <a:gd name="connsiteY0" fmla="*/ 81159 h 81222"/>
                  <a:gd name="connsiteX1" fmla="*/ 80925 w 81222"/>
                  <a:gd name="connsiteY1" fmla="*/ 40547 h 81222"/>
                  <a:gd name="connsiteX2" fmla="*/ 40314 w 81222"/>
                  <a:gd name="connsiteY2" fmla="*/ -64 h 81222"/>
                  <a:gd name="connsiteX3" fmla="*/ -298 w 81222"/>
                  <a:gd name="connsiteY3" fmla="*/ 40547 h 81222"/>
                  <a:gd name="connsiteX4" fmla="*/ 40314 w 81222"/>
                  <a:gd name="connsiteY4" fmla="*/ 81159 h 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2" h="81222">
                    <a:moveTo>
                      <a:pt x="40314" y="81159"/>
                    </a:moveTo>
                    <a:cubicBezTo>
                      <a:pt x="62743" y="81159"/>
                      <a:pt x="80925" y="62977"/>
                      <a:pt x="80925" y="40547"/>
                    </a:cubicBezTo>
                    <a:cubicBezTo>
                      <a:pt x="80925" y="18118"/>
                      <a:pt x="62743" y="-64"/>
                      <a:pt x="40314" y="-64"/>
                    </a:cubicBezTo>
                    <a:cubicBezTo>
                      <a:pt x="17884" y="-64"/>
                      <a:pt x="-298" y="18118"/>
                      <a:pt x="-298" y="40547"/>
                    </a:cubicBezTo>
                    <a:cubicBezTo>
                      <a:pt x="-298" y="62977"/>
                      <a:pt x="17884" y="81159"/>
                      <a:pt x="40314" y="81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5" name="Freeform: Shape 2534">
                <a:extLst>
                  <a:ext uri="{FF2B5EF4-FFF2-40B4-BE49-F238E27FC236}">
                    <a16:creationId xmlns:a16="http://schemas.microsoft.com/office/drawing/2014/main" id="{4DA3EB2A-720C-4A86-891C-AA0BE79B3D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4364" y="5608232"/>
                <a:ext cx="80032" cy="80032"/>
              </a:xfrm>
              <a:custGeom>
                <a:avLst/>
                <a:gdLst>
                  <a:gd name="connsiteX0" fmla="*/ 39570 w 80032"/>
                  <a:gd name="connsiteY0" fmla="*/ 79968 h 80032"/>
                  <a:gd name="connsiteX1" fmla="*/ 79734 w 80032"/>
                  <a:gd name="connsiteY1" fmla="*/ 40100 h 80032"/>
                  <a:gd name="connsiteX2" fmla="*/ 39867 w 80032"/>
                  <a:gd name="connsiteY2" fmla="*/ -64 h 80032"/>
                  <a:gd name="connsiteX3" fmla="*/ -297 w 80032"/>
                  <a:gd name="connsiteY3" fmla="*/ 39804 h 80032"/>
                  <a:gd name="connsiteX4" fmla="*/ -297 w 80032"/>
                  <a:gd name="connsiteY4" fmla="*/ 40100 h 80032"/>
                  <a:gd name="connsiteX5" fmla="*/ 39570 w 80032"/>
                  <a:gd name="connsiteY5" fmla="*/ 79968 h 8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32" h="80032">
                    <a:moveTo>
                      <a:pt x="39570" y="79968"/>
                    </a:moveTo>
                    <a:cubicBezTo>
                      <a:pt x="61670" y="80050"/>
                      <a:pt x="79652" y="62201"/>
                      <a:pt x="79734" y="40100"/>
                    </a:cubicBezTo>
                    <a:cubicBezTo>
                      <a:pt x="79816" y="18000"/>
                      <a:pt x="61967" y="18"/>
                      <a:pt x="39867" y="-64"/>
                    </a:cubicBezTo>
                    <a:cubicBezTo>
                      <a:pt x="17767" y="-146"/>
                      <a:pt x="-216" y="17704"/>
                      <a:pt x="-297" y="39804"/>
                    </a:cubicBezTo>
                    <a:cubicBezTo>
                      <a:pt x="-298" y="39903"/>
                      <a:pt x="-298" y="40002"/>
                      <a:pt x="-297" y="40100"/>
                    </a:cubicBezTo>
                    <a:cubicBezTo>
                      <a:pt x="-297" y="62119"/>
                      <a:pt x="17552" y="79968"/>
                      <a:pt x="39570" y="7996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6" name="Freeform: Shape 2535">
                <a:extLst>
                  <a:ext uri="{FF2B5EF4-FFF2-40B4-BE49-F238E27FC236}">
                    <a16:creationId xmlns:a16="http://schemas.microsoft.com/office/drawing/2014/main" id="{44A831E0-F88C-44C2-BDD8-F81FDB3301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5008" y="5609868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7" name="Freeform: Shape 2536">
                <a:extLst>
                  <a:ext uri="{FF2B5EF4-FFF2-40B4-BE49-F238E27FC236}">
                    <a16:creationId xmlns:a16="http://schemas.microsoft.com/office/drawing/2014/main" id="{6278DECF-116F-4BC0-9B48-67E62C6FC7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5652" y="5611802"/>
                <a:ext cx="73189" cy="73189"/>
              </a:xfrm>
              <a:custGeom>
                <a:avLst/>
                <a:gdLst>
                  <a:gd name="connsiteX0" fmla="*/ 36297 w 73189"/>
                  <a:gd name="connsiteY0" fmla="*/ 73125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5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5"/>
                    </a:moveTo>
                    <a:cubicBezTo>
                      <a:pt x="56507" y="73125"/>
                      <a:pt x="72891" y="56741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8" name="Freeform: Shape 2537">
                <a:extLst>
                  <a:ext uri="{FF2B5EF4-FFF2-40B4-BE49-F238E27FC236}">
                    <a16:creationId xmlns:a16="http://schemas.microsoft.com/office/drawing/2014/main" id="{96C39F63-DBD5-42CD-8362-6DCE7F41DD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6295" y="5613437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7" y="69853"/>
                      <a:pt x="69619" y="54202"/>
                      <a:pt x="69619" y="34894"/>
                    </a:cubicBezTo>
                    <a:cubicBezTo>
                      <a:pt x="69619" y="15587"/>
                      <a:pt x="53967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39" name="Freeform: Shape 2538">
                <a:extLst>
                  <a:ext uri="{FF2B5EF4-FFF2-40B4-BE49-F238E27FC236}">
                    <a16:creationId xmlns:a16="http://schemas.microsoft.com/office/drawing/2014/main" id="{260CDF73-99C0-46E8-B4C3-4178A011FF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6939" y="5615372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0" name="Freeform: Shape 2539">
                <a:extLst>
                  <a:ext uri="{FF2B5EF4-FFF2-40B4-BE49-F238E27FC236}">
                    <a16:creationId xmlns:a16="http://schemas.microsoft.com/office/drawing/2014/main" id="{66422B9C-D25E-4BB1-8E2D-72CAB15F5E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8029" y="5617009"/>
                <a:ext cx="62776" cy="62776"/>
              </a:xfrm>
              <a:custGeom>
                <a:avLst/>
                <a:gdLst>
                  <a:gd name="connsiteX0" fmla="*/ 30941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8 w 62776"/>
                  <a:gd name="connsiteY3" fmla="*/ 31175 h 62776"/>
                  <a:gd name="connsiteX4" fmla="*/ -298 w 62776"/>
                  <a:gd name="connsiteY4" fmla="*/ 31324 h 62776"/>
                  <a:gd name="connsiteX5" fmla="*/ 30941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1" y="62712"/>
                    </a:moveTo>
                    <a:cubicBezTo>
                      <a:pt x="48276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8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1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1" name="Freeform: Shape 2540">
                <a:extLst>
                  <a:ext uri="{FF2B5EF4-FFF2-40B4-BE49-F238E27FC236}">
                    <a16:creationId xmlns:a16="http://schemas.microsoft.com/office/drawing/2014/main" id="{F35EF0FE-ECFF-4CFB-B455-DB3EE571AA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61849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2" name="Freeform: Shape 2541">
                <a:extLst>
                  <a:ext uri="{FF2B5EF4-FFF2-40B4-BE49-F238E27FC236}">
                    <a16:creationId xmlns:a16="http://schemas.microsoft.com/office/drawing/2014/main" id="{D0411FAD-D02C-4296-9BF4-A19706E56B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613" y="5620430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8 w 55635"/>
                  <a:gd name="connsiteY1" fmla="*/ 27902 h 55635"/>
                  <a:gd name="connsiteX2" fmla="*/ 27669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8" y="27902"/>
                    </a:cubicBezTo>
                    <a:cubicBezTo>
                      <a:pt x="55420" y="12539"/>
                      <a:pt x="43031" y="18"/>
                      <a:pt x="27669" y="-64"/>
                    </a:cubicBezTo>
                    <a:cubicBezTo>
                      <a:pt x="12305" y="-145"/>
                      <a:pt x="-215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5" y="43150"/>
                      <a:pt x="12125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3" name="Freeform: Shape 2542">
                <a:extLst>
                  <a:ext uri="{FF2B5EF4-FFF2-40B4-BE49-F238E27FC236}">
                    <a16:creationId xmlns:a16="http://schemas.microsoft.com/office/drawing/2014/main" id="{DFB7A9AB-AB5A-409D-A5AA-5A1016DF0A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257" y="5622363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4" name="Freeform: Shape 2543">
                <a:extLst>
                  <a:ext uri="{FF2B5EF4-FFF2-40B4-BE49-F238E27FC236}">
                    <a16:creationId xmlns:a16="http://schemas.microsoft.com/office/drawing/2014/main" id="{AEA7AD6E-0941-44B9-9CF0-F45A1F2E4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198" y="5624297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5" name="Freeform: Shape 2544">
                <a:extLst>
                  <a:ext uri="{FF2B5EF4-FFF2-40B4-BE49-F238E27FC236}">
                    <a16:creationId xmlns:a16="http://schemas.microsoft.com/office/drawing/2014/main" id="{92FAC69F-3045-4135-81F8-02E818B47A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1842" y="5625933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0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60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6" name="Freeform: Shape 2545">
                <a:extLst>
                  <a:ext uri="{FF2B5EF4-FFF2-40B4-BE49-F238E27FC236}">
                    <a16:creationId xmlns:a16="http://schemas.microsoft.com/office/drawing/2014/main" id="{296E3FC0-8560-4AB5-B358-FF4C88E2FF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2931" y="5627719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7" name="Freeform: Shape 2546">
                <a:extLst>
                  <a:ext uri="{FF2B5EF4-FFF2-40B4-BE49-F238E27FC236}">
                    <a16:creationId xmlns:a16="http://schemas.microsoft.com/office/drawing/2014/main" id="{F2CAE52C-6D3A-4AEC-B2BC-9BAB0EAF05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575" y="5629356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8" name="Freeform: Shape 2547">
                <a:extLst>
                  <a:ext uri="{FF2B5EF4-FFF2-40B4-BE49-F238E27FC236}">
                    <a16:creationId xmlns:a16="http://schemas.microsoft.com/office/drawing/2014/main" id="{7D60E5B2-AB9A-44C4-B5E3-E85BB7926B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631586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49" name="Freeform: Shape 2548">
                <a:extLst>
                  <a:ext uri="{FF2B5EF4-FFF2-40B4-BE49-F238E27FC236}">
                    <a16:creationId xmlns:a16="http://schemas.microsoft.com/office/drawing/2014/main" id="{DD79B6A2-EF9C-4D9F-91F9-7D6FA5B26A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63352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0" name="Freeform: Shape 2549">
                <a:extLst>
                  <a:ext uri="{FF2B5EF4-FFF2-40B4-BE49-F238E27FC236}">
                    <a16:creationId xmlns:a16="http://schemas.microsoft.com/office/drawing/2014/main" id="{06E077E6-E809-4C27-9B8F-4DC1135C32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250" y="5635158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1 w 26479"/>
                  <a:gd name="connsiteY1" fmla="*/ 13324 h 26478"/>
                  <a:gd name="connsiteX2" fmla="*/ 13091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1" y="13324"/>
                    </a:cubicBezTo>
                    <a:cubicBezTo>
                      <a:pt x="26263" y="6012"/>
                      <a:pt x="20403" y="19"/>
                      <a:pt x="13091" y="-63"/>
                    </a:cubicBezTo>
                    <a:cubicBezTo>
                      <a:pt x="5779" y="-145"/>
                      <a:pt x="-214" y="5715"/>
                      <a:pt x="-297" y="13027"/>
                    </a:cubicBezTo>
                    <a:cubicBezTo>
                      <a:pt x="-298" y="13076"/>
                      <a:pt x="-298" y="13125"/>
                      <a:pt x="-298" y="13175"/>
                    </a:cubicBezTo>
                    <a:cubicBezTo>
                      <a:pt x="-299" y="20429"/>
                      <a:pt x="5540" y="26333"/>
                      <a:pt x="12793" y="264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1" name="Freeform: Shape 2550">
                <a:extLst>
                  <a:ext uri="{FF2B5EF4-FFF2-40B4-BE49-F238E27FC236}">
                    <a16:creationId xmlns:a16="http://schemas.microsoft.com/office/drawing/2014/main" id="{527433DA-F576-4B79-9333-B7B38883A0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636942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2" name="Freeform: Shape 2551">
                <a:extLst>
                  <a:ext uri="{FF2B5EF4-FFF2-40B4-BE49-F238E27FC236}">
                    <a16:creationId xmlns:a16="http://schemas.microsoft.com/office/drawing/2014/main" id="{887418F2-F47A-4B80-9BBF-CC269AAE21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7832" y="5638579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3" name="Freeform: Shape 2552">
                <a:extLst>
                  <a:ext uri="{FF2B5EF4-FFF2-40B4-BE49-F238E27FC236}">
                    <a16:creationId xmlns:a16="http://schemas.microsoft.com/office/drawing/2014/main" id="{17B27756-615C-4979-8724-D3E1ECD67A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641107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4" name="Freeform: Shape 2553">
                <a:extLst>
                  <a:ext uri="{FF2B5EF4-FFF2-40B4-BE49-F238E27FC236}">
                    <a16:creationId xmlns:a16="http://schemas.microsoft.com/office/drawing/2014/main" id="{FA1499EF-0C0B-434B-9A74-327DE935C4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419" y="5642446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5" name="Freeform: Shape 2554">
                <a:extLst>
                  <a:ext uri="{FF2B5EF4-FFF2-40B4-BE49-F238E27FC236}">
                    <a16:creationId xmlns:a16="http://schemas.microsoft.com/office/drawing/2014/main" id="{95F6DBC2-9EB0-47EA-9999-4351D1F1B6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5643609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6" name="Freeform: Shape 2555">
                <a:extLst>
                  <a:ext uri="{FF2B5EF4-FFF2-40B4-BE49-F238E27FC236}">
                    <a16:creationId xmlns:a16="http://schemas.microsoft.com/office/drawing/2014/main" id="{A58BBA80-449C-4266-91C5-143B0232C2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5646313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7" name="Freeform: Shape 2556">
                <a:extLst>
                  <a:ext uri="{FF2B5EF4-FFF2-40B4-BE49-F238E27FC236}">
                    <a16:creationId xmlns:a16="http://schemas.microsoft.com/office/drawing/2014/main" id="{FE7F8598-B7D1-40AB-AB59-FEBD484C13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64869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8" name="Freeform: Shape 2557">
                <a:extLst>
                  <a:ext uri="{FF2B5EF4-FFF2-40B4-BE49-F238E27FC236}">
                    <a16:creationId xmlns:a16="http://schemas.microsoft.com/office/drawing/2014/main" id="{C39FDD08-71C3-4E4B-A577-AAE35EC45A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576770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59" name="Freeform: Shape 2558">
                <a:extLst>
                  <a:ext uri="{FF2B5EF4-FFF2-40B4-BE49-F238E27FC236}">
                    <a16:creationId xmlns:a16="http://schemas.microsoft.com/office/drawing/2014/main" id="{8259D439-8CC5-4B9B-9462-1AF2DC7CF4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576532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0" name="Freeform: Shape 2559">
                <a:extLst>
                  <a:ext uri="{FF2B5EF4-FFF2-40B4-BE49-F238E27FC236}">
                    <a16:creationId xmlns:a16="http://schemas.microsoft.com/office/drawing/2014/main" id="{7625F4CD-6BC0-43A2-AE0C-43A1169397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129" y="5762617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1" name="Freeform: Shape 2560">
                <a:extLst>
                  <a:ext uri="{FF2B5EF4-FFF2-40B4-BE49-F238E27FC236}">
                    <a16:creationId xmlns:a16="http://schemas.microsoft.com/office/drawing/2014/main" id="{1E2E2C57-C1B3-456B-9685-245D9D4BA2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761752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2" name="Freeform: Shape 2561">
                <a:extLst>
                  <a:ext uri="{FF2B5EF4-FFF2-40B4-BE49-F238E27FC236}">
                    <a16:creationId xmlns:a16="http://schemas.microsoft.com/office/drawing/2014/main" id="{2309364B-5BA0-404A-85F5-B47749DF6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993" y="5760114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3" name="Freeform: Shape 2562">
                <a:extLst>
                  <a:ext uri="{FF2B5EF4-FFF2-40B4-BE49-F238E27FC236}">
                    <a16:creationId xmlns:a16="http://schemas.microsoft.com/office/drawing/2014/main" id="{64885648-13C9-4E06-AADE-685B65C4F1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758180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4" name="Freeform: Shape 2563">
                <a:extLst>
                  <a:ext uri="{FF2B5EF4-FFF2-40B4-BE49-F238E27FC236}">
                    <a16:creationId xmlns:a16="http://schemas.microsoft.com/office/drawing/2014/main" id="{41B34EDA-4041-4DEA-880B-DBFE75F771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0943" y="575595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5" name="Freeform: Shape 2564">
                <a:extLst>
                  <a:ext uri="{FF2B5EF4-FFF2-40B4-BE49-F238E27FC236}">
                    <a16:creationId xmlns:a16="http://schemas.microsoft.com/office/drawing/2014/main" id="{CD3D06CF-168F-462E-9729-CB03827196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314" y="5754314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6" name="Freeform: Shape 2565">
                <a:extLst>
                  <a:ext uri="{FF2B5EF4-FFF2-40B4-BE49-F238E27FC236}">
                    <a16:creationId xmlns:a16="http://schemas.microsoft.com/office/drawing/2014/main" id="{346A38B2-087F-4C3F-AAC6-2F10EC12B5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75252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7" name="Freeform: Shape 2566">
                <a:extLst>
                  <a:ext uri="{FF2B5EF4-FFF2-40B4-BE49-F238E27FC236}">
                    <a16:creationId xmlns:a16="http://schemas.microsoft.com/office/drawing/2014/main" id="{B36B6284-CDA2-49F6-9BB5-843D7A1C6F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313" y="5750593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8" name="Freeform: Shape 2567">
                <a:extLst>
                  <a:ext uri="{FF2B5EF4-FFF2-40B4-BE49-F238E27FC236}">
                    <a16:creationId xmlns:a16="http://schemas.microsoft.com/office/drawing/2014/main" id="{59FD57AF-FD85-467E-837F-6327FB91D8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684" y="5749255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69" name="Freeform: Shape 2568">
                <a:extLst>
                  <a:ext uri="{FF2B5EF4-FFF2-40B4-BE49-F238E27FC236}">
                    <a16:creationId xmlns:a16="http://schemas.microsoft.com/office/drawing/2014/main" id="{C37AB47A-A0A3-4F57-93C7-3B28C654B2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6757" y="5746726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0" name="Freeform: Shape 2569">
                <a:extLst>
                  <a:ext uri="{FF2B5EF4-FFF2-40B4-BE49-F238E27FC236}">
                    <a16:creationId xmlns:a16="http://schemas.microsoft.com/office/drawing/2014/main" id="{C886A059-6E84-44F9-AD8C-17819EF433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128" y="574509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1" name="Freeform: Shape 2570">
                <a:extLst>
                  <a:ext uri="{FF2B5EF4-FFF2-40B4-BE49-F238E27FC236}">
                    <a16:creationId xmlns:a16="http://schemas.microsoft.com/office/drawing/2014/main" id="{08F7FA1D-2A9C-4CBB-9A40-F57416294A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053" y="5743304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2" name="Freeform: Shape 2571">
                <a:extLst>
                  <a:ext uri="{FF2B5EF4-FFF2-40B4-BE49-F238E27FC236}">
                    <a16:creationId xmlns:a16="http://schemas.microsoft.com/office/drawing/2014/main" id="{1E77E001-C4F3-42BE-BDA2-BBDB49F419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423" y="5741668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3" name="Freeform: Shape 2572">
                <a:extLst>
                  <a:ext uri="{FF2B5EF4-FFF2-40B4-BE49-F238E27FC236}">
                    <a16:creationId xmlns:a16="http://schemas.microsoft.com/office/drawing/2014/main" id="{A9825349-4A31-47EC-A41A-EAEAA1EB46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5497" y="5739437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4" name="Freeform: Shape 2573">
                <a:extLst>
                  <a:ext uri="{FF2B5EF4-FFF2-40B4-BE49-F238E27FC236}">
                    <a16:creationId xmlns:a16="http://schemas.microsoft.com/office/drawing/2014/main" id="{A2805B56-F2D3-4E49-B298-424D6CC906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2422" y="5737503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5" name="Freeform: Shape 2574">
                <a:extLst>
                  <a:ext uri="{FF2B5EF4-FFF2-40B4-BE49-F238E27FC236}">
                    <a16:creationId xmlns:a16="http://schemas.microsoft.com/office/drawing/2014/main" id="{0AC56897-23B8-4789-9480-B054851489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39941" y="5736016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6" name="Freeform: Shape 2575">
                <a:extLst>
                  <a:ext uri="{FF2B5EF4-FFF2-40B4-BE49-F238E27FC236}">
                    <a16:creationId xmlns:a16="http://schemas.microsoft.com/office/drawing/2014/main" id="{E9D545EA-0B43-429D-9CF9-DEB563309D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6866" y="5734379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7" name="Freeform: Shape 2576">
                <a:extLst>
                  <a:ext uri="{FF2B5EF4-FFF2-40B4-BE49-F238E27FC236}">
                    <a16:creationId xmlns:a16="http://schemas.microsoft.com/office/drawing/2014/main" id="{46F98500-381D-4D93-9ECE-9BA5458A6E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237" y="5732445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8" name="Freeform: Shape 2577">
                <a:extLst>
                  <a:ext uri="{FF2B5EF4-FFF2-40B4-BE49-F238E27FC236}">
                    <a16:creationId xmlns:a16="http://schemas.microsoft.com/office/drawing/2014/main" id="{0FB019A4-3832-4996-AA85-EF71716F51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1310" y="5730214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79" name="Freeform: Shape 2578">
                <a:extLst>
                  <a:ext uri="{FF2B5EF4-FFF2-40B4-BE49-F238E27FC236}">
                    <a16:creationId xmlns:a16="http://schemas.microsoft.com/office/drawing/2014/main" id="{9789A8FC-57F6-4A7B-B37E-4D3476F9F7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08681" y="5728577"/>
                <a:ext cx="77354" cy="77354"/>
              </a:xfrm>
              <a:custGeom>
                <a:avLst/>
                <a:gdLst>
                  <a:gd name="connsiteX0" fmla="*/ 38231 w 77354"/>
                  <a:gd name="connsiteY0" fmla="*/ 77290 h 77354"/>
                  <a:gd name="connsiteX1" fmla="*/ 77057 w 77354"/>
                  <a:gd name="connsiteY1" fmla="*/ 38762 h 77354"/>
                  <a:gd name="connsiteX2" fmla="*/ 38528 w 77354"/>
                  <a:gd name="connsiteY2" fmla="*/ -64 h 77354"/>
                  <a:gd name="connsiteX3" fmla="*/ -297 w 77354"/>
                  <a:gd name="connsiteY3" fmla="*/ 38465 h 77354"/>
                  <a:gd name="connsiteX4" fmla="*/ -297 w 77354"/>
                  <a:gd name="connsiteY4" fmla="*/ 38762 h 77354"/>
                  <a:gd name="connsiteX5" fmla="*/ 38231 w 77354"/>
                  <a:gd name="connsiteY5" fmla="*/ 77290 h 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54" h="77354">
                    <a:moveTo>
                      <a:pt x="38231" y="77290"/>
                    </a:moveTo>
                    <a:cubicBezTo>
                      <a:pt x="59592" y="77372"/>
                      <a:pt x="76975" y="60122"/>
                      <a:pt x="77057" y="38762"/>
                    </a:cubicBezTo>
                    <a:cubicBezTo>
                      <a:pt x="77139" y="17401"/>
                      <a:pt x="59889" y="18"/>
                      <a:pt x="38528" y="-64"/>
                    </a:cubicBezTo>
                    <a:cubicBezTo>
                      <a:pt x="17167" y="-146"/>
                      <a:pt x="-216" y="17104"/>
                      <a:pt x="-297" y="38465"/>
                    </a:cubicBezTo>
                    <a:cubicBezTo>
                      <a:pt x="-298" y="38564"/>
                      <a:pt x="-298" y="38663"/>
                      <a:pt x="-297" y="38762"/>
                    </a:cubicBezTo>
                    <a:cubicBezTo>
                      <a:pt x="-297" y="60041"/>
                      <a:pt x="16952" y="77290"/>
                      <a:pt x="38231" y="772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0" name="Freeform: Shape 2579">
                <a:extLst>
                  <a:ext uri="{FF2B5EF4-FFF2-40B4-BE49-F238E27FC236}">
                    <a16:creationId xmlns:a16="http://schemas.microsoft.com/office/drawing/2014/main" id="{D4B58BEA-2758-4F40-BC9A-554BE9F661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5606" y="5726792"/>
                <a:ext cx="81222" cy="81222"/>
              </a:xfrm>
              <a:custGeom>
                <a:avLst/>
                <a:gdLst>
                  <a:gd name="connsiteX0" fmla="*/ 40314 w 81222"/>
                  <a:gd name="connsiteY0" fmla="*/ 81159 h 81222"/>
                  <a:gd name="connsiteX1" fmla="*/ 80925 w 81222"/>
                  <a:gd name="connsiteY1" fmla="*/ 40547 h 81222"/>
                  <a:gd name="connsiteX2" fmla="*/ 40314 w 81222"/>
                  <a:gd name="connsiteY2" fmla="*/ -64 h 81222"/>
                  <a:gd name="connsiteX3" fmla="*/ -298 w 81222"/>
                  <a:gd name="connsiteY3" fmla="*/ 40547 h 81222"/>
                  <a:gd name="connsiteX4" fmla="*/ 40314 w 81222"/>
                  <a:gd name="connsiteY4" fmla="*/ 81159 h 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2" h="81222">
                    <a:moveTo>
                      <a:pt x="40314" y="81159"/>
                    </a:moveTo>
                    <a:cubicBezTo>
                      <a:pt x="62743" y="81159"/>
                      <a:pt x="80925" y="62977"/>
                      <a:pt x="80925" y="40547"/>
                    </a:cubicBezTo>
                    <a:cubicBezTo>
                      <a:pt x="80925" y="18118"/>
                      <a:pt x="62743" y="-64"/>
                      <a:pt x="40314" y="-64"/>
                    </a:cubicBezTo>
                    <a:cubicBezTo>
                      <a:pt x="17884" y="-64"/>
                      <a:pt x="-298" y="18118"/>
                      <a:pt x="-298" y="40547"/>
                    </a:cubicBezTo>
                    <a:cubicBezTo>
                      <a:pt x="-298" y="62977"/>
                      <a:pt x="17884" y="81159"/>
                      <a:pt x="40314" y="81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1" name="Freeform: Shape 2580">
                <a:extLst>
                  <a:ext uri="{FF2B5EF4-FFF2-40B4-BE49-F238E27FC236}">
                    <a16:creationId xmlns:a16="http://schemas.microsoft.com/office/drawing/2014/main" id="{715B656C-311E-4619-B448-D097F8D10C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3720" y="5725602"/>
                <a:ext cx="83305" cy="83305"/>
              </a:xfrm>
              <a:custGeom>
                <a:avLst/>
                <a:gdLst>
                  <a:gd name="connsiteX0" fmla="*/ 41207 w 83305"/>
                  <a:gd name="connsiteY0" fmla="*/ 83241 h 83305"/>
                  <a:gd name="connsiteX1" fmla="*/ 83007 w 83305"/>
                  <a:gd name="connsiteY1" fmla="*/ 41737 h 83305"/>
                  <a:gd name="connsiteX2" fmla="*/ 41503 w 83305"/>
                  <a:gd name="connsiteY2" fmla="*/ -64 h 83305"/>
                  <a:gd name="connsiteX3" fmla="*/ -297 w 83305"/>
                  <a:gd name="connsiteY3" fmla="*/ 41440 h 83305"/>
                  <a:gd name="connsiteX4" fmla="*/ -297 w 83305"/>
                  <a:gd name="connsiteY4" fmla="*/ 41737 h 83305"/>
                  <a:gd name="connsiteX5" fmla="*/ 41207 w 83305"/>
                  <a:gd name="connsiteY5" fmla="*/ 83241 h 8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05" h="83305">
                    <a:moveTo>
                      <a:pt x="41207" y="83241"/>
                    </a:moveTo>
                    <a:cubicBezTo>
                      <a:pt x="64210" y="83323"/>
                      <a:pt x="82925" y="64741"/>
                      <a:pt x="83007" y="41737"/>
                    </a:cubicBezTo>
                    <a:cubicBezTo>
                      <a:pt x="83090" y="18733"/>
                      <a:pt x="64507" y="18"/>
                      <a:pt x="41503" y="-64"/>
                    </a:cubicBezTo>
                    <a:cubicBezTo>
                      <a:pt x="18500" y="-146"/>
                      <a:pt x="-215" y="18436"/>
                      <a:pt x="-297" y="41440"/>
                    </a:cubicBezTo>
                    <a:cubicBezTo>
                      <a:pt x="-298" y="41539"/>
                      <a:pt x="-298" y="41638"/>
                      <a:pt x="-297" y="41737"/>
                    </a:cubicBezTo>
                    <a:cubicBezTo>
                      <a:pt x="-297" y="64659"/>
                      <a:pt x="18284" y="83241"/>
                      <a:pt x="41207" y="8324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2" name="Freeform: Shape 2581">
                <a:extLst>
                  <a:ext uri="{FF2B5EF4-FFF2-40B4-BE49-F238E27FC236}">
                    <a16:creationId xmlns:a16="http://schemas.microsoft.com/office/drawing/2014/main" id="{B42579F5-839C-423B-8A51-E9A3733A71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3620" y="5726792"/>
                <a:ext cx="81222" cy="81222"/>
              </a:xfrm>
              <a:custGeom>
                <a:avLst/>
                <a:gdLst>
                  <a:gd name="connsiteX0" fmla="*/ 40314 w 81222"/>
                  <a:gd name="connsiteY0" fmla="*/ 81159 h 81222"/>
                  <a:gd name="connsiteX1" fmla="*/ 80925 w 81222"/>
                  <a:gd name="connsiteY1" fmla="*/ 40547 h 81222"/>
                  <a:gd name="connsiteX2" fmla="*/ 40314 w 81222"/>
                  <a:gd name="connsiteY2" fmla="*/ -64 h 81222"/>
                  <a:gd name="connsiteX3" fmla="*/ -298 w 81222"/>
                  <a:gd name="connsiteY3" fmla="*/ 40547 h 81222"/>
                  <a:gd name="connsiteX4" fmla="*/ 40314 w 81222"/>
                  <a:gd name="connsiteY4" fmla="*/ 81159 h 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2" h="81222">
                    <a:moveTo>
                      <a:pt x="40314" y="81159"/>
                    </a:moveTo>
                    <a:cubicBezTo>
                      <a:pt x="62743" y="81159"/>
                      <a:pt x="80925" y="62977"/>
                      <a:pt x="80925" y="40547"/>
                    </a:cubicBezTo>
                    <a:cubicBezTo>
                      <a:pt x="80925" y="18118"/>
                      <a:pt x="62743" y="-64"/>
                      <a:pt x="40314" y="-64"/>
                    </a:cubicBezTo>
                    <a:cubicBezTo>
                      <a:pt x="17884" y="-64"/>
                      <a:pt x="-298" y="18118"/>
                      <a:pt x="-298" y="40547"/>
                    </a:cubicBezTo>
                    <a:cubicBezTo>
                      <a:pt x="-298" y="62977"/>
                      <a:pt x="17884" y="81159"/>
                      <a:pt x="40314" y="81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3" name="Freeform: Shape 2582">
                <a:extLst>
                  <a:ext uri="{FF2B5EF4-FFF2-40B4-BE49-F238E27FC236}">
                    <a16:creationId xmlns:a16="http://schemas.microsoft.com/office/drawing/2014/main" id="{ECBC1897-C2EE-45FF-A066-5CAEE6F3F9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4413" y="5728429"/>
                <a:ext cx="77949" cy="77949"/>
              </a:xfrm>
              <a:custGeom>
                <a:avLst/>
                <a:gdLst>
                  <a:gd name="connsiteX0" fmla="*/ 38529 w 77949"/>
                  <a:gd name="connsiteY0" fmla="*/ 77885 h 77949"/>
                  <a:gd name="connsiteX1" fmla="*/ 77652 w 77949"/>
                  <a:gd name="connsiteY1" fmla="*/ 39060 h 77949"/>
                  <a:gd name="connsiteX2" fmla="*/ 38826 w 77949"/>
                  <a:gd name="connsiteY2" fmla="*/ -64 h 77949"/>
                  <a:gd name="connsiteX3" fmla="*/ -297 w 77949"/>
                  <a:gd name="connsiteY3" fmla="*/ 38762 h 77949"/>
                  <a:gd name="connsiteX4" fmla="*/ -298 w 77949"/>
                  <a:gd name="connsiteY4" fmla="*/ 38911 h 77949"/>
                  <a:gd name="connsiteX5" fmla="*/ 38528 w 77949"/>
                  <a:gd name="connsiteY5" fmla="*/ 77885 h 7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949" h="77949">
                    <a:moveTo>
                      <a:pt x="38529" y="77885"/>
                    </a:moveTo>
                    <a:cubicBezTo>
                      <a:pt x="60053" y="77968"/>
                      <a:pt x="77570" y="60585"/>
                      <a:pt x="77652" y="39060"/>
                    </a:cubicBezTo>
                    <a:cubicBezTo>
                      <a:pt x="77734" y="17535"/>
                      <a:pt x="60351" y="18"/>
                      <a:pt x="38826" y="-64"/>
                    </a:cubicBezTo>
                    <a:cubicBezTo>
                      <a:pt x="17301" y="-146"/>
                      <a:pt x="-215" y="17237"/>
                      <a:pt x="-297" y="38762"/>
                    </a:cubicBezTo>
                    <a:cubicBezTo>
                      <a:pt x="-297" y="38812"/>
                      <a:pt x="-298" y="38861"/>
                      <a:pt x="-298" y="38911"/>
                    </a:cubicBezTo>
                    <a:cubicBezTo>
                      <a:pt x="-298" y="60378"/>
                      <a:pt x="17061" y="77804"/>
                      <a:pt x="38528" y="7788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4" name="Freeform: Shape 2583">
                <a:extLst>
                  <a:ext uri="{FF2B5EF4-FFF2-40B4-BE49-F238E27FC236}">
                    <a16:creationId xmlns:a16="http://schemas.microsoft.com/office/drawing/2014/main" id="{E8AD4637-5031-448B-BD6A-C4A809B66D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5354" y="5730214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5" name="Freeform: Shape 2584">
                <a:extLst>
                  <a:ext uri="{FF2B5EF4-FFF2-40B4-BE49-F238E27FC236}">
                    <a16:creationId xmlns:a16="http://schemas.microsoft.com/office/drawing/2014/main" id="{311FCFD6-38AF-45D7-9434-0CB2338628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5997" y="5731850"/>
                <a:ext cx="70809" cy="70809"/>
              </a:xfrm>
              <a:custGeom>
                <a:avLst/>
                <a:gdLst>
                  <a:gd name="connsiteX0" fmla="*/ 34958 w 70809"/>
                  <a:gd name="connsiteY0" fmla="*/ 70745 h 70809"/>
                  <a:gd name="connsiteX1" fmla="*/ 70511 w 70809"/>
                  <a:gd name="connsiteY1" fmla="*/ 35489 h 70809"/>
                  <a:gd name="connsiteX2" fmla="*/ 35255 w 70809"/>
                  <a:gd name="connsiteY2" fmla="*/ -64 h 70809"/>
                  <a:gd name="connsiteX3" fmla="*/ -297 w 70809"/>
                  <a:gd name="connsiteY3" fmla="*/ 35192 h 70809"/>
                  <a:gd name="connsiteX4" fmla="*/ -297 w 70809"/>
                  <a:gd name="connsiteY4" fmla="*/ 35489 h 70809"/>
                  <a:gd name="connsiteX5" fmla="*/ 34958 w 70809"/>
                  <a:gd name="connsiteY5" fmla="*/ 7074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809" h="70809">
                    <a:moveTo>
                      <a:pt x="34958" y="70745"/>
                    </a:moveTo>
                    <a:cubicBezTo>
                      <a:pt x="54512" y="70827"/>
                      <a:pt x="70429" y="55042"/>
                      <a:pt x="70511" y="35489"/>
                    </a:cubicBezTo>
                    <a:cubicBezTo>
                      <a:pt x="70593" y="15936"/>
                      <a:pt x="54808" y="18"/>
                      <a:pt x="35255" y="-64"/>
                    </a:cubicBezTo>
                    <a:cubicBezTo>
                      <a:pt x="15702" y="-146"/>
                      <a:pt x="-216" y="15639"/>
                      <a:pt x="-297" y="35192"/>
                    </a:cubicBezTo>
                    <a:cubicBezTo>
                      <a:pt x="-298" y="35291"/>
                      <a:pt x="-298" y="35390"/>
                      <a:pt x="-297" y="35489"/>
                    </a:cubicBezTo>
                    <a:cubicBezTo>
                      <a:pt x="-216" y="54926"/>
                      <a:pt x="15521" y="70664"/>
                      <a:pt x="34958" y="707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6" name="Freeform: Shape 2585">
                <a:extLst>
                  <a:ext uri="{FF2B5EF4-FFF2-40B4-BE49-F238E27FC236}">
                    <a16:creationId xmlns:a16="http://schemas.microsoft.com/office/drawing/2014/main" id="{54A299A2-A1B3-426C-BD0F-4F8CE31610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6939" y="5734379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7" name="Freeform: Shape 2586">
                <a:extLst>
                  <a:ext uri="{FF2B5EF4-FFF2-40B4-BE49-F238E27FC236}">
                    <a16:creationId xmlns:a16="http://schemas.microsoft.com/office/drawing/2014/main" id="{27B216E2-21FC-4182-9921-A434EDCC0C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7582" y="5735717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8" y="63307"/>
                      <a:pt x="63074" y="49121"/>
                      <a:pt x="63074" y="31622"/>
                    </a:cubicBezTo>
                    <a:cubicBezTo>
                      <a:pt x="63074" y="14122"/>
                      <a:pt x="48888" y="-64"/>
                      <a:pt x="31388" y="-64"/>
                    </a:cubicBezTo>
                    <a:cubicBezTo>
                      <a:pt x="13888" y="-64"/>
                      <a:pt x="-298" y="14122"/>
                      <a:pt x="-298" y="31622"/>
                    </a:cubicBezTo>
                    <a:cubicBezTo>
                      <a:pt x="-298" y="49121"/>
                      <a:pt x="13888" y="63307"/>
                      <a:pt x="31388" y="633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8" name="Freeform: Shape 2587">
                <a:extLst>
                  <a:ext uri="{FF2B5EF4-FFF2-40B4-BE49-F238E27FC236}">
                    <a16:creationId xmlns:a16="http://schemas.microsoft.com/office/drawing/2014/main" id="{76CA888D-D2F1-4C19-80C8-82B0A275ED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737503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89" name="Freeform: Shape 2588">
                <a:extLst>
                  <a:ext uri="{FF2B5EF4-FFF2-40B4-BE49-F238E27FC236}">
                    <a16:creationId xmlns:a16="http://schemas.microsoft.com/office/drawing/2014/main" id="{D6F414C1-9749-4AA9-9079-4548273A18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315" y="5739140"/>
                <a:ext cx="56231" cy="56230"/>
              </a:xfrm>
              <a:custGeom>
                <a:avLst/>
                <a:gdLst>
                  <a:gd name="connsiteX0" fmla="*/ 27670 w 56231"/>
                  <a:gd name="connsiteY0" fmla="*/ 56166 h 56230"/>
                  <a:gd name="connsiteX1" fmla="*/ 55933 w 56231"/>
                  <a:gd name="connsiteY1" fmla="*/ 28200 h 56230"/>
                  <a:gd name="connsiteX2" fmla="*/ 27967 w 56231"/>
                  <a:gd name="connsiteY2" fmla="*/ -64 h 56230"/>
                  <a:gd name="connsiteX3" fmla="*/ -297 w 56231"/>
                  <a:gd name="connsiteY3" fmla="*/ 27903 h 56230"/>
                  <a:gd name="connsiteX4" fmla="*/ -297 w 56231"/>
                  <a:gd name="connsiteY4" fmla="*/ 28200 h 56230"/>
                  <a:gd name="connsiteX5" fmla="*/ 27670 w 56231"/>
                  <a:gd name="connsiteY5" fmla="*/ 56167 h 5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1" h="56230">
                    <a:moveTo>
                      <a:pt x="27670" y="56166"/>
                    </a:moveTo>
                    <a:cubicBezTo>
                      <a:pt x="43198" y="56248"/>
                      <a:pt x="55851" y="43727"/>
                      <a:pt x="55933" y="28200"/>
                    </a:cubicBezTo>
                    <a:cubicBezTo>
                      <a:pt x="56015" y="12672"/>
                      <a:pt x="43494" y="18"/>
                      <a:pt x="27967" y="-64"/>
                    </a:cubicBezTo>
                    <a:cubicBezTo>
                      <a:pt x="12439" y="-145"/>
                      <a:pt x="-214" y="12375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5" y="43612"/>
                      <a:pt x="12258" y="56086"/>
                      <a:pt x="27670" y="5616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0" name="Freeform: Shape 2589">
                <a:extLst>
                  <a:ext uri="{FF2B5EF4-FFF2-40B4-BE49-F238E27FC236}">
                    <a16:creationId xmlns:a16="http://schemas.microsoft.com/office/drawing/2014/main" id="{6E96CF2A-74D3-47A2-B237-ACC890CA37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257" y="5741370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1" name="Freeform: Shape 2590">
                <a:extLst>
                  <a:ext uri="{FF2B5EF4-FFF2-40B4-BE49-F238E27FC236}">
                    <a16:creationId xmlns:a16="http://schemas.microsoft.com/office/drawing/2014/main" id="{BA4A737B-248D-49E0-BCF9-1DC4D1C41D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198" y="5743304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2" name="Freeform: Shape 2591">
                <a:extLst>
                  <a:ext uri="{FF2B5EF4-FFF2-40B4-BE49-F238E27FC236}">
                    <a16:creationId xmlns:a16="http://schemas.microsoft.com/office/drawing/2014/main" id="{4CEFF24A-7E8C-490A-B8EC-AB99EB8565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1842" y="5744940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0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60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3" name="Freeform: Shape 2592">
                <a:extLst>
                  <a:ext uri="{FF2B5EF4-FFF2-40B4-BE49-F238E27FC236}">
                    <a16:creationId xmlns:a16="http://schemas.microsoft.com/office/drawing/2014/main" id="{FC0436E6-C706-4D75-A54F-56980B0C31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2931" y="5746726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4" name="Freeform: Shape 2593">
                <a:extLst>
                  <a:ext uri="{FF2B5EF4-FFF2-40B4-BE49-F238E27FC236}">
                    <a16:creationId xmlns:a16="http://schemas.microsoft.com/office/drawing/2014/main" id="{D7708C37-4C84-4282-9E07-9116CBDD6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575" y="5748363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5" name="Freeform: Shape 2594">
                <a:extLst>
                  <a:ext uri="{FF2B5EF4-FFF2-40B4-BE49-F238E27FC236}">
                    <a16:creationId xmlns:a16="http://schemas.microsoft.com/office/drawing/2014/main" id="{ECF91401-EEDE-4DA4-89A0-1F5100BFF2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750593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6" name="Freeform: Shape 2595">
                <a:extLst>
                  <a:ext uri="{FF2B5EF4-FFF2-40B4-BE49-F238E27FC236}">
                    <a16:creationId xmlns:a16="http://schemas.microsoft.com/office/drawing/2014/main" id="{D78CC2E0-7A03-4C05-BC2C-8CC67188EB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75282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7" name="Freeform: Shape 2596">
                <a:extLst>
                  <a:ext uri="{FF2B5EF4-FFF2-40B4-BE49-F238E27FC236}">
                    <a16:creationId xmlns:a16="http://schemas.microsoft.com/office/drawing/2014/main" id="{17A2E6EB-BB87-4190-8695-75802791A0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250" y="5754165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1 w 26479"/>
                  <a:gd name="connsiteY1" fmla="*/ 13324 h 26478"/>
                  <a:gd name="connsiteX2" fmla="*/ 13091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1" y="13324"/>
                    </a:cubicBezTo>
                    <a:cubicBezTo>
                      <a:pt x="26263" y="6012"/>
                      <a:pt x="20403" y="19"/>
                      <a:pt x="13091" y="-63"/>
                    </a:cubicBezTo>
                    <a:cubicBezTo>
                      <a:pt x="5779" y="-145"/>
                      <a:pt x="-214" y="5715"/>
                      <a:pt x="-297" y="13027"/>
                    </a:cubicBezTo>
                    <a:cubicBezTo>
                      <a:pt x="-298" y="13076"/>
                      <a:pt x="-298" y="13125"/>
                      <a:pt x="-298" y="13175"/>
                    </a:cubicBezTo>
                    <a:cubicBezTo>
                      <a:pt x="-299" y="20429"/>
                      <a:pt x="5540" y="26333"/>
                      <a:pt x="12793" y="264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8" name="Freeform: Shape 2597">
                <a:extLst>
                  <a:ext uri="{FF2B5EF4-FFF2-40B4-BE49-F238E27FC236}">
                    <a16:creationId xmlns:a16="http://schemas.microsoft.com/office/drawing/2014/main" id="{5DED5255-7FCB-43C0-8D50-F80E8A58CC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75595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599" name="Freeform: Shape 2598">
                <a:extLst>
                  <a:ext uri="{FF2B5EF4-FFF2-40B4-BE49-F238E27FC236}">
                    <a16:creationId xmlns:a16="http://schemas.microsoft.com/office/drawing/2014/main" id="{4DCDDE1B-3BEF-4CCD-8F47-9075110CD1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7832" y="5757586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0" name="Freeform: Shape 2599">
                <a:extLst>
                  <a:ext uri="{FF2B5EF4-FFF2-40B4-BE49-F238E27FC236}">
                    <a16:creationId xmlns:a16="http://schemas.microsoft.com/office/drawing/2014/main" id="{DA6421CC-C696-4442-A998-F74F0B707B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760114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1" name="Freeform: Shape 2600">
                <a:extLst>
                  <a:ext uri="{FF2B5EF4-FFF2-40B4-BE49-F238E27FC236}">
                    <a16:creationId xmlns:a16="http://schemas.microsoft.com/office/drawing/2014/main" id="{A1962F4C-BBE6-4F92-811C-3CFD32E2EC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419" y="5761453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2" name="Freeform: Shape 2601">
                <a:extLst>
                  <a:ext uri="{FF2B5EF4-FFF2-40B4-BE49-F238E27FC236}">
                    <a16:creationId xmlns:a16="http://schemas.microsoft.com/office/drawing/2014/main" id="{370CCDF8-2305-4CA5-881B-6E9F05BEA2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5762617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3" name="Freeform: Shape 2602">
                <a:extLst>
                  <a:ext uri="{FF2B5EF4-FFF2-40B4-BE49-F238E27FC236}">
                    <a16:creationId xmlns:a16="http://schemas.microsoft.com/office/drawing/2014/main" id="{7A1F5C6A-456F-44BC-862E-06B884094F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153" y="5765023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4" name="Freeform: Shape 2603">
                <a:extLst>
                  <a:ext uri="{FF2B5EF4-FFF2-40B4-BE49-F238E27FC236}">
                    <a16:creationId xmlns:a16="http://schemas.microsoft.com/office/drawing/2014/main" id="{4F9F32A1-9F73-4FFC-BF21-2577090961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76770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5" name="Freeform: Shape 2604">
                <a:extLst>
                  <a:ext uri="{FF2B5EF4-FFF2-40B4-BE49-F238E27FC236}">
                    <a16:creationId xmlns:a16="http://schemas.microsoft.com/office/drawing/2014/main" id="{6C1203BA-129B-4A3C-82BA-25C6388F2B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588670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6" name="Freeform: Shape 2605">
                <a:extLst>
                  <a:ext uri="{FF2B5EF4-FFF2-40B4-BE49-F238E27FC236}">
                    <a16:creationId xmlns:a16="http://schemas.microsoft.com/office/drawing/2014/main" id="{688693B0-267D-445D-93EC-CDB3ED8D6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5884328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7" name="Freeform: Shape 2606">
                <a:extLst>
                  <a:ext uri="{FF2B5EF4-FFF2-40B4-BE49-F238E27FC236}">
                    <a16:creationId xmlns:a16="http://schemas.microsoft.com/office/drawing/2014/main" id="{214199D0-4E37-44B4-8159-F9A6B8844A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499" y="5882843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8" name="Freeform: Shape 2607">
                <a:extLst>
                  <a:ext uri="{FF2B5EF4-FFF2-40B4-BE49-F238E27FC236}">
                    <a16:creationId xmlns:a16="http://schemas.microsoft.com/office/drawing/2014/main" id="{6B9ADB9C-961F-4B8D-A6F4-72D892C3A8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880760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09" name="Freeform: Shape 2608">
                <a:extLst>
                  <a:ext uri="{FF2B5EF4-FFF2-40B4-BE49-F238E27FC236}">
                    <a16:creationId xmlns:a16="http://schemas.microsoft.com/office/drawing/2014/main" id="{7C9E88CD-F74F-4488-B88F-BA6584B88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6648" y="5878824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0" name="Freeform: Shape 2609">
                <a:extLst>
                  <a:ext uri="{FF2B5EF4-FFF2-40B4-BE49-F238E27FC236}">
                    <a16:creationId xmlns:a16="http://schemas.microsoft.com/office/drawing/2014/main" id="{9F35DB1C-6A60-473D-A257-935F1F5FE9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877188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1" name="Freeform: Shape 2610">
                <a:extLst>
                  <a:ext uri="{FF2B5EF4-FFF2-40B4-BE49-F238E27FC236}">
                    <a16:creationId xmlns:a16="http://schemas.microsoft.com/office/drawing/2014/main" id="{AFA84AEC-88DB-4699-9C09-9B1D464CAD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241" y="5875551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2" name="Freeform: Shape 2611">
                <a:extLst>
                  <a:ext uri="{FF2B5EF4-FFF2-40B4-BE49-F238E27FC236}">
                    <a16:creationId xmlns:a16="http://schemas.microsoft.com/office/drawing/2014/main" id="{A9265BD0-CB9C-4876-9187-95E4989DB8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314" y="5873321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3" name="Freeform: Shape 2612">
                <a:extLst>
                  <a:ext uri="{FF2B5EF4-FFF2-40B4-BE49-F238E27FC236}">
                    <a16:creationId xmlns:a16="http://schemas.microsoft.com/office/drawing/2014/main" id="{CFCBEC15-3A78-4DDD-BE4A-D19BE3F932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87153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4" name="Freeform: Shape 2613">
                <a:extLst>
                  <a:ext uri="{FF2B5EF4-FFF2-40B4-BE49-F238E27FC236}">
                    <a16:creationId xmlns:a16="http://schemas.microsoft.com/office/drawing/2014/main" id="{1EC624D2-0FCE-4CF5-9046-CA066E0249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313" y="5869601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5" name="Freeform: Shape 2614">
                <a:extLst>
                  <a:ext uri="{FF2B5EF4-FFF2-40B4-BE49-F238E27FC236}">
                    <a16:creationId xmlns:a16="http://schemas.microsoft.com/office/drawing/2014/main" id="{77597BA6-D0A0-4F29-A196-2CC5687C82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684" y="5868262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6" name="Freeform: Shape 2615">
                <a:extLst>
                  <a:ext uri="{FF2B5EF4-FFF2-40B4-BE49-F238E27FC236}">
                    <a16:creationId xmlns:a16="http://schemas.microsoft.com/office/drawing/2014/main" id="{EBDBE546-FCE6-4BBD-AE2E-36D34366F2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6757" y="586573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7" name="Freeform: Shape 2616">
                <a:extLst>
                  <a:ext uri="{FF2B5EF4-FFF2-40B4-BE49-F238E27FC236}">
                    <a16:creationId xmlns:a16="http://schemas.microsoft.com/office/drawing/2014/main" id="{12315D16-3537-4FB7-A802-11013E07A6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128" y="5864097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8" name="Freeform: Shape 2617">
                <a:extLst>
                  <a:ext uri="{FF2B5EF4-FFF2-40B4-BE49-F238E27FC236}">
                    <a16:creationId xmlns:a16="http://schemas.microsoft.com/office/drawing/2014/main" id="{83CDAAAF-31B2-4D2C-A181-E37BD3B5CF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053" y="5862312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19" name="Freeform: Shape 2618">
                <a:extLst>
                  <a:ext uri="{FF2B5EF4-FFF2-40B4-BE49-F238E27FC236}">
                    <a16:creationId xmlns:a16="http://schemas.microsoft.com/office/drawing/2014/main" id="{0EC79A42-9B59-49B8-A6E3-952BC97FC1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423" y="5860675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0" name="Freeform: Shape 2619">
                <a:extLst>
                  <a:ext uri="{FF2B5EF4-FFF2-40B4-BE49-F238E27FC236}">
                    <a16:creationId xmlns:a16="http://schemas.microsoft.com/office/drawing/2014/main" id="{F37ED41B-424C-4224-A5F8-433BD13197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5497" y="5858445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1" name="Freeform: Shape 2620">
                <a:extLst>
                  <a:ext uri="{FF2B5EF4-FFF2-40B4-BE49-F238E27FC236}">
                    <a16:creationId xmlns:a16="http://schemas.microsoft.com/office/drawing/2014/main" id="{CC12CF53-BA2C-4266-BFA4-52F3AE2AB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2422" y="5856212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2" name="Freeform: Shape 2621">
                <a:extLst>
                  <a:ext uri="{FF2B5EF4-FFF2-40B4-BE49-F238E27FC236}">
                    <a16:creationId xmlns:a16="http://schemas.microsoft.com/office/drawing/2014/main" id="{06A09645-1335-475D-B806-72E2709381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39941" y="5855023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3" name="Freeform: Shape 2622">
                <a:extLst>
                  <a:ext uri="{FF2B5EF4-FFF2-40B4-BE49-F238E27FC236}">
                    <a16:creationId xmlns:a16="http://schemas.microsoft.com/office/drawing/2014/main" id="{C364447A-2F84-4416-A570-1AF8617499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7164" y="5853981"/>
                <a:ext cx="66049" cy="66049"/>
              </a:xfrm>
              <a:custGeom>
                <a:avLst/>
                <a:gdLst>
                  <a:gd name="connsiteX0" fmla="*/ 32727 w 66049"/>
                  <a:gd name="connsiteY0" fmla="*/ 65985 h 66049"/>
                  <a:gd name="connsiteX1" fmla="*/ 65751 w 66049"/>
                  <a:gd name="connsiteY1" fmla="*/ 32960 h 66049"/>
                  <a:gd name="connsiteX2" fmla="*/ 32727 w 66049"/>
                  <a:gd name="connsiteY2" fmla="*/ -64 h 66049"/>
                  <a:gd name="connsiteX3" fmla="*/ -298 w 66049"/>
                  <a:gd name="connsiteY3" fmla="*/ 32960 h 66049"/>
                  <a:gd name="connsiteX4" fmla="*/ 32727 w 66049"/>
                  <a:gd name="connsiteY4" fmla="*/ 65985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49" h="66049">
                    <a:moveTo>
                      <a:pt x="32727" y="65985"/>
                    </a:moveTo>
                    <a:cubicBezTo>
                      <a:pt x="50966" y="65985"/>
                      <a:pt x="65751" y="51199"/>
                      <a:pt x="65751" y="32960"/>
                    </a:cubicBezTo>
                    <a:cubicBezTo>
                      <a:pt x="65751" y="14722"/>
                      <a:pt x="50966" y="-64"/>
                      <a:pt x="32727" y="-64"/>
                    </a:cubicBezTo>
                    <a:cubicBezTo>
                      <a:pt x="14488" y="-64"/>
                      <a:pt x="-298" y="14722"/>
                      <a:pt x="-298" y="32960"/>
                    </a:cubicBezTo>
                    <a:cubicBezTo>
                      <a:pt x="-298" y="51199"/>
                      <a:pt x="14488" y="65985"/>
                      <a:pt x="32727" y="6598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4" name="Freeform: Shape 2623">
                <a:extLst>
                  <a:ext uri="{FF2B5EF4-FFF2-40B4-BE49-F238E27FC236}">
                    <a16:creationId xmlns:a16="http://schemas.microsoft.com/office/drawing/2014/main" id="{99718FC0-A9AC-45E5-9F4B-0269C56249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237" y="5851452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5" name="Freeform: Shape 2624">
                <a:extLst>
                  <a:ext uri="{FF2B5EF4-FFF2-40B4-BE49-F238E27FC236}">
                    <a16:creationId xmlns:a16="http://schemas.microsoft.com/office/drawing/2014/main" id="{A62D358D-2B97-4C69-B067-552FD1D356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1608" y="5849816"/>
                <a:ext cx="73189" cy="73189"/>
              </a:xfrm>
              <a:custGeom>
                <a:avLst/>
                <a:gdLst>
                  <a:gd name="connsiteX0" fmla="*/ 36297 w 73189"/>
                  <a:gd name="connsiteY0" fmla="*/ 73125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5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5"/>
                    </a:moveTo>
                    <a:cubicBezTo>
                      <a:pt x="56507" y="73125"/>
                      <a:pt x="72891" y="56741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6" name="Freeform: Shape 2625">
                <a:extLst>
                  <a:ext uri="{FF2B5EF4-FFF2-40B4-BE49-F238E27FC236}">
                    <a16:creationId xmlns:a16="http://schemas.microsoft.com/office/drawing/2014/main" id="{BE5BED90-BDA9-4526-AD5F-5C70297844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08978" y="5847882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7" name="Freeform: Shape 2626">
                <a:extLst>
                  <a:ext uri="{FF2B5EF4-FFF2-40B4-BE49-F238E27FC236}">
                    <a16:creationId xmlns:a16="http://schemas.microsoft.com/office/drawing/2014/main" id="{14026DB9-00FE-4C5D-B56D-28D659A383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6350" y="5846246"/>
                <a:ext cx="80032" cy="80032"/>
              </a:xfrm>
              <a:custGeom>
                <a:avLst/>
                <a:gdLst>
                  <a:gd name="connsiteX0" fmla="*/ 39570 w 80032"/>
                  <a:gd name="connsiteY0" fmla="*/ 79968 h 80032"/>
                  <a:gd name="connsiteX1" fmla="*/ 79734 w 80032"/>
                  <a:gd name="connsiteY1" fmla="*/ 40100 h 80032"/>
                  <a:gd name="connsiteX2" fmla="*/ 39867 w 80032"/>
                  <a:gd name="connsiteY2" fmla="*/ -64 h 80032"/>
                  <a:gd name="connsiteX3" fmla="*/ -297 w 80032"/>
                  <a:gd name="connsiteY3" fmla="*/ 39804 h 80032"/>
                  <a:gd name="connsiteX4" fmla="*/ -297 w 80032"/>
                  <a:gd name="connsiteY4" fmla="*/ 40100 h 80032"/>
                  <a:gd name="connsiteX5" fmla="*/ 39570 w 80032"/>
                  <a:gd name="connsiteY5" fmla="*/ 79968 h 8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32" h="80032">
                    <a:moveTo>
                      <a:pt x="39570" y="79968"/>
                    </a:moveTo>
                    <a:cubicBezTo>
                      <a:pt x="61670" y="80050"/>
                      <a:pt x="79652" y="62201"/>
                      <a:pt x="79734" y="40100"/>
                    </a:cubicBezTo>
                    <a:cubicBezTo>
                      <a:pt x="79816" y="18000"/>
                      <a:pt x="61967" y="18"/>
                      <a:pt x="39867" y="-64"/>
                    </a:cubicBezTo>
                    <a:cubicBezTo>
                      <a:pt x="17767" y="-146"/>
                      <a:pt x="-216" y="17704"/>
                      <a:pt x="-297" y="39804"/>
                    </a:cubicBezTo>
                    <a:cubicBezTo>
                      <a:pt x="-298" y="39903"/>
                      <a:pt x="-298" y="40002"/>
                      <a:pt x="-297" y="40100"/>
                    </a:cubicBezTo>
                    <a:cubicBezTo>
                      <a:pt x="-297" y="62119"/>
                      <a:pt x="17552" y="79968"/>
                      <a:pt x="39570" y="7996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8" name="Freeform: Shape 2627">
                <a:extLst>
                  <a:ext uri="{FF2B5EF4-FFF2-40B4-BE49-F238E27FC236}">
                    <a16:creationId xmlns:a16="http://schemas.microsoft.com/office/drawing/2014/main" id="{981D72E6-BF4F-49B0-B4D2-6E75CE58F8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4613" y="5845799"/>
                <a:ext cx="81222" cy="81222"/>
              </a:xfrm>
              <a:custGeom>
                <a:avLst/>
                <a:gdLst>
                  <a:gd name="connsiteX0" fmla="*/ 40314 w 81222"/>
                  <a:gd name="connsiteY0" fmla="*/ 81159 h 81222"/>
                  <a:gd name="connsiteX1" fmla="*/ 80925 w 81222"/>
                  <a:gd name="connsiteY1" fmla="*/ 40547 h 81222"/>
                  <a:gd name="connsiteX2" fmla="*/ 40314 w 81222"/>
                  <a:gd name="connsiteY2" fmla="*/ -64 h 81222"/>
                  <a:gd name="connsiteX3" fmla="*/ -298 w 81222"/>
                  <a:gd name="connsiteY3" fmla="*/ 40547 h 81222"/>
                  <a:gd name="connsiteX4" fmla="*/ 40314 w 81222"/>
                  <a:gd name="connsiteY4" fmla="*/ 81159 h 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2" h="81222">
                    <a:moveTo>
                      <a:pt x="40314" y="81159"/>
                    </a:moveTo>
                    <a:cubicBezTo>
                      <a:pt x="62743" y="81159"/>
                      <a:pt x="80925" y="62977"/>
                      <a:pt x="80925" y="40547"/>
                    </a:cubicBezTo>
                    <a:cubicBezTo>
                      <a:pt x="80925" y="18118"/>
                      <a:pt x="62743" y="-64"/>
                      <a:pt x="40314" y="-64"/>
                    </a:cubicBezTo>
                    <a:cubicBezTo>
                      <a:pt x="17884" y="-64"/>
                      <a:pt x="-298" y="18118"/>
                      <a:pt x="-298" y="40547"/>
                    </a:cubicBezTo>
                    <a:cubicBezTo>
                      <a:pt x="-298" y="62977"/>
                      <a:pt x="17884" y="81159"/>
                      <a:pt x="40314" y="81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29" name="Freeform: Shape 2628">
                <a:extLst>
                  <a:ext uri="{FF2B5EF4-FFF2-40B4-BE49-F238E27FC236}">
                    <a16:creationId xmlns:a16="http://schemas.microsoft.com/office/drawing/2014/main" id="{268FF773-1A67-47EB-9FE6-D250265A74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4364" y="5846246"/>
                <a:ext cx="80032" cy="80032"/>
              </a:xfrm>
              <a:custGeom>
                <a:avLst/>
                <a:gdLst>
                  <a:gd name="connsiteX0" fmla="*/ 39570 w 80032"/>
                  <a:gd name="connsiteY0" fmla="*/ 79968 h 80032"/>
                  <a:gd name="connsiteX1" fmla="*/ 79734 w 80032"/>
                  <a:gd name="connsiteY1" fmla="*/ 40100 h 80032"/>
                  <a:gd name="connsiteX2" fmla="*/ 39867 w 80032"/>
                  <a:gd name="connsiteY2" fmla="*/ -64 h 80032"/>
                  <a:gd name="connsiteX3" fmla="*/ -297 w 80032"/>
                  <a:gd name="connsiteY3" fmla="*/ 39804 h 80032"/>
                  <a:gd name="connsiteX4" fmla="*/ -297 w 80032"/>
                  <a:gd name="connsiteY4" fmla="*/ 40100 h 80032"/>
                  <a:gd name="connsiteX5" fmla="*/ 39570 w 80032"/>
                  <a:gd name="connsiteY5" fmla="*/ 79968 h 8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32" h="80032">
                    <a:moveTo>
                      <a:pt x="39570" y="79968"/>
                    </a:moveTo>
                    <a:cubicBezTo>
                      <a:pt x="61670" y="80050"/>
                      <a:pt x="79652" y="62201"/>
                      <a:pt x="79734" y="40100"/>
                    </a:cubicBezTo>
                    <a:cubicBezTo>
                      <a:pt x="79816" y="18000"/>
                      <a:pt x="61967" y="18"/>
                      <a:pt x="39867" y="-64"/>
                    </a:cubicBezTo>
                    <a:cubicBezTo>
                      <a:pt x="17767" y="-146"/>
                      <a:pt x="-216" y="17704"/>
                      <a:pt x="-297" y="39804"/>
                    </a:cubicBezTo>
                    <a:cubicBezTo>
                      <a:pt x="-298" y="39903"/>
                      <a:pt x="-298" y="40002"/>
                      <a:pt x="-297" y="40100"/>
                    </a:cubicBezTo>
                    <a:cubicBezTo>
                      <a:pt x="-297" y="62119"/>
                      <a:pt x="17552" y="79968"/>
                      <a:pt x="39570" y="7996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0" name="Freeform: Shape 2629">
                <a:extLst>
                  <a:ext uri="{FF2B5EF4-FFF2-40B4-BE49-F238E27FC236}">
                    <a16:creationId xmlns:a16="http://schemas.microsoft.com/office/drawing/2014/main" id="{B58288ED-AF52-4A63-BA45-26F9C5AA90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4710" y="5847585"/>
                <a:ext cx="77354" cy="77354"/>
              </a:xfrm>
              <a:custGeom>
                <a:avLst/>
                <a:gdLst>
                  <a:gd name="connsiteX0" fmla="*/ 38231 w 77354"/>
                  <a:gd name="connsiteY0" fmla="*/ 77290 h 77354"/>
                  <a:gd name="connsiteX1" fmla="*/ 77057 w 77354"/>
                  <a:gd name="connsiteY1" fmla="*/ 38762 h 77354"/>
                  <a:gd name="connsiteX2" fmla="*/ 38528 w 77354"/>
                  <a:gd name="connsiteY2" fmla="*/ -64 h 77354"/>
                  <a:gd name="connsiteX3" fmla="*/ -297 w 77354"/>
                  <a:gd name="connsiteY3" fmla="*/ 38465 h 77354"/>
                  <a:gd name="connsiteX4" fmla="*/ -297 w 77354"/>
                  <a:gd name="connsiteY4" fmla="*/ 38762 h 77354"/>
                  <a:gd name="connsiteX5" fmla="*/ 38231 w 77354"/>
                  <a:gd name="connsiteY5" fmla="*/ 77290 h 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54" h="77354">
                    <a:moveTo>
                      <a:pt x="38231" y="77290"/>
                    </a:moveTo>
                    <a:cubicBezTo>
                      <a:pt x="59592" y="77372"/>
                      <a:pt x="76975" y="60122"/>
                      <a:pt x="77057" y="38762"/>
                    </a:cubicBezTo>
                    <a:cubicBezTo>
                      <a:pt x="77139" y="17401"/>
                      <a:pt x="59889" y="18"/>
                      <a:pt x="38528" y="-64"/>
                    </a:cubicBezTo>
                    <a:cubicBezTo>
                      <a:pt x="17167" y="-146"/>
                      <a:pt x="-216" y="17104"/>
                      <a:pt x="-297" y="38465"/>
                    </a:cubicBezTo>
                    <a:cubicBezTo>
                      <a:pt x="-298" y="38564"/>
                      <a:pt x="-298" y="38663"/>
                      <a:pt x="-297" y="38762"/>
                    </a:cubicBezTo>
                    <a:cubicBezTo>
                      <a:pt x="-297" y="60041"/>
                      <a:pt x="16952" y="77290"/>
                      <a:pt x="38231" y="772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1" name="Freeform: Shape 2630">
                <a:extLst>
                  <a:ext uri="{FF2B5EF4-FFF2-40B4-BE49-F238E27FC236}">
                    <a16:creationId xmlns:a16="http://schemas.microsoft.com/office/drawing/2014/main" id="{28047C4C-35F8-419F-AD75-C3C6344180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5354" y="5849221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2" name="Freeform: Shape 2631">
                <a:extLst>
                  <a:ext uri="{FF2B5EF4-FFF2-40B4-BE49-F238E27FC236}">
                    <a16:creationId xmlns:a16="http://schemas.microsoft.com/office/drawing/2014/main" id="{C614471C-BC0F-4DA8-9465-A3AFD23439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6295" y="5851452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7" y="69853"/>
                      <a:pt x="69619" y="54202"/>
                      <a:pt x="69619" y="34894"/>
                    </a:cubicBezTo>
                    <a:cubicBezTo>
                      <a:pt x="69619" y="15587"/>
                      <a:pt x="53967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3" name="Freeform: Shape 2632">
                <a:extLst>
                  <a:ext uri="{FF2B5EF4-FFF2-40B4-BE49-F238E27FC236}">
                    <a16:creationId xmlns:a16="http://schemas.microsoft.com/office/drawing/2014/main" id="{7203DF08-1EA0-48FC-A7F1-9BB9E39A34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6939" y="5853386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4" name="Freeform: Shape 2633">
                <a:extLst>
                  <a:ext uri="{FF2B5EF4-FFF2-40B4-BE49-F238E27FC236}">
                    <a16:creationId xmlns:a16="http://schemas.microsoft.com/office/drawing/2014/main" id="{1AC279D4-D0D4-443C-AB19-8CEFE1F283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8029" y="5855023"/>
                <a:ext cx="62776" cy="62776"/>
              </a:xfrm>
              <a:custGeom>
                <a:avLst/>
                <a:gdLst>
                  <a:gd name="connsiteX0" fmla="*/ 30941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8 w 62776"/>
                  <a:gd name="connsiteY3" fmla="*/ 31175 h 62776"/>
                  <a:gd name="connsiteX4" fmla="*/ -298 w 62776"/>
                  <a:gd name="connsiteY4" fmla="*/ 31324 h 62776"/>
                  <a:gd name="connsiteX5" fmla="*/ 30941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1" y="62712"/>
                    </a:moveTo>
                    <a:cubicBezTo>
                      <a:pt x="48276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8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1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5" name="Freeform: Shape 2634">
                <a:extLst>
                  <a:ext uri="{FF2B5EF4-FFF2-40B4-BE49-F238E27FC236}">
                    <a16:creationId xmlns:a16="http://schemas.microsoft.com/office/drawing/2014/main" id="{C3FC2274-7174-4C2D-AEF6-705E75F839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856510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6" name="Freeform: Shape 2635">
                <a:extLst>
                  <a:ext uri="{FF2B5EF4-FFF2-40B4-BE49-F238E27FC236}">
                    <a16:creationId xmlns:a16="http://schemas.microsoft.com/office/drawing/2014/main" id="{2DAB6338-03C8-405D-842D-FB516BEFEE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613" y="5858445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8 w 55635"/>
                  <a:gd name="connsiteY1" fmla="*/ 27902 h 55635"/>
                  <a:gd name="connsiteX2" fmla="*/ 27669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8" y="27902"/>
                    </a:cubicBezTo>
                    <a:cubicBezTo>
                      <a:pt x="55420" y="12539"/>
                      <a:pt x="43031" y="18"/>
                      <a:pt x="27669" y="-64"/>
                    </a:cubicBezTo>
                    <a:cubicBezTo>
                      <a:pt x="12305" y="-145"/>
                      <a:pt x="-215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5" y="43150"/>
                      <a:pt x="12125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7" name="Freeform: Shape 2636">
                <a:extLst>
                  <a:ext uri="{FF2B5EF4-FFF2-40B4-BE49-F238E27FC236}">
                    <a16:creationId xmlns:a16="http://schemas.microsoft.com/office/drawing/2014/main" id="{38BA4E78-E8A5-47AB-AD67-778FDEE306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257" y="5860378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8" name="Freeform: Shape 2637">
                <a:extLst>
                  <a:ext uri="{FF2B5EF4-FFF2-40B4-BE49-F238E27FC236}">
                    <a16:creationId xmlns:a16="http://schemas.microsoft.com/office/drawing/2014/main" id="{D4B8913E-034A-483A-8D99-2668782E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198" y="5862312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39" name="Freeform: Shape 2638">
                <a:extLst>
                  <a:ext uri="{FF2B5EF4-FFF2-40B4-BE49-F238E27FC236}">
                    <a16:creationId xmlns:a16="http://schemas.microsoft.com/office/drawing/2014/main" id="{E6033475-F17D-4871-813C-682EDAED25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1842" y="5863948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0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60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0" name="Freeform: Shape 2639">
                <a:extLst>
                  <a:ext uri="{FF2B5EF4-FFF2-40B4-BE49-F238E27FC236}">
                    <a16:creationId xmlns:a16="http://schemas.microsoft.com/office/drawing/2014/main" id="{FD7E4387-FCF1-44FE-B6C0-1A2FBCD7E8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2931" y="586573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1" name="Freeform: Shape 2640">
                <a:extLst>
                  <a:ext uri="{FF2B5EF4-FFF2-40B4-BE49-F238E27FC236}">
                    <a16:creationId xmlns:a16="http://schemas.microsoft.com/office/drawing/2014/main" id="{E84CCFC8-30F1-46BA-8E54-74DD80038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575" y="5867370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2" name="Freeform: Shape 2641">
                <a:extLst>
                  <a:ext uri="{FF2B5EF4-FFF2-40B4-BE49-F238E27FC236}">
                    <a16:creationId xmlns:a16="http://schemas.microsoft.com/office/drawing/2014/main" id="{27884F8A-59E7-4766-8AB5-9255B7DBC2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869601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3" name="Freeform: Shape 2642">
                <a:extLst>
                  <a:ext uri="{FF2B5EF4-FFF2-40B4-BE49-F238E27FC236}">
                    <a16:creationId xmlns:a16="http://schemas.microsoft.com/office/drawing/2014/main" id="{FE444E38-5E6D-4E93-80F7-201AA593D7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87183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4" name="Freeform: Shape 2643">
                <a:extLst>
                  <a:ext uri="{FF2B5EF4-FFF2-40B4-BE49-F238E27FC236}">
                    <a16:creationId xmlns:a16="http://schemas.microsoft.com/office/drawing/2014/main" id="{F43D72A5-2714-4662-85FF-4573DA1839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250" y="5873172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1 w 26479"/>
                  <a:gd name="connsiteY1" fmla="*/ 13324 h 26478"/>
                  <a:gd name="connsiteX2" fmla="*/ 13091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1" y="13324"/>
                    </a:cubicBezTo>
                    <a:cubicBezTo>
                      <a:pt x="26263" y="6012"/>
                      <a:pt x="20403" y="19"/>
                      <a:pt x="13091" y="-63"/>
                    </a:cubicBezTo>
                    <a:cubicBezTo>
                      <a:pt x="5779" y="-145"/>
                      <a:pt x="-214" y="5715"/>
                      <a:pt x="-297" y="13027"/>
                    </a:cubicBezTo>
                    <a:cubicBezTo>
                      <a:pt x="-298" y="13076"/>
                      <a:pt x="-298" y="13125"/>
                      <a:pt x="-298" y="13175"/>
                    </a:cubicBezTo>
                    <a:cubicBezTo>
                      <a:pt x="-299" y="20429"/>
                      <a:pt x="5540" y="26333"/>
                      <a:pt x="12793" y="264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5" name="Freeform: Shape 2644">
                <a:extLst>
                  <a:ext uri="{FF2B5EF4-FFF2-40B4-BE49-F238E27FC236}">
                    <a16:creationId xmlns:a16="http://schemas.microsoft.com/office/drawing/2014/main" id="{0F1195AD-D98E-4BC5-95BA-CA268113DC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874957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6" name="Freeform: Shape 2645">
                <a:extLst>
                  <a:ext uri="{FF2B5EF4-FFF2-40B4-BE49-F238E27FC236}">
                    <a16:creationId xmlns:a16="http://schemas.microsoft.com/office/drawing/2014/main" id="{78F3BDEE-7820-41B5-A3F5-D18A3850F3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7832" y="5876593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7" name="Freeform: Shape 2646">
                <a:extLst>
                  <a:ext uri="{FF2B5EF4-FFF2-40B4-BE49-F238E27FC236}">
                    <a16:creationId xmlns:a16="http://schemas.microsoft.com/office/drawing/2014/main" id="{D62BBAD8-56C4-4E2C-8403-0702FA9A37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879121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8" name="Freeform: Shape 2647">
                <a:extLst>
                  <a:ext uri="{FF2B5EF4-FFF2-40B4-BE49-F238E27FC236}">
                    <a16:creationId xmlns:a16="http://schemas.microsoft.com/office/drawing/2014/main" id="{D82A259A-F3E0-4823-8299-06257DEC2E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419" y="5880461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49" name="Freeform: Shape 2648">
                <a:extLst>
                  <a:ext uri="{FF2B5EF4-FFF2-40B4-BE49-F238E27FC236}">
                    <a16:creationId xmlns:a16="http://schemas.microsoft.com/office/drawing/2014/main" id="{09A9636D-7CB9-4092-9655-14FDF56DBC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5881624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0" name="Freeform: Shape 2649">
                <a:extLst>
                  <a:ext uri="{FF2B5EF4-FFF2-40B4-BE49-F238E27FC236}">
                    <a16:creationId xmlns:a16="http://schemas.microsoft.com/office/drawing/2014/main" id="{A19057A3-96FC-4F9C-B40D-FE9A4B5FED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153" y="5884031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1" name="Freeform: Shape 2650">
                <a:extLst>
                  <a:ext uri="{FF2B5EF4-FFF2-40B4-BE49-F238E27FC236}">
                    <a16:creationId xmlns:a16="http://schemas.microsoft.com/office/drawing/2014/main" id="{C6270651-DBA4-45D1-BB38-3B0906C90B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588670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2" name="Freeform: Shape 2651">
                <a:extLst>
                  <a:ext uri="{FF2B5EF4-FFF2-40B4-BE49-F238E27FC236}">
                    <a16:creationId xmlns:a16="http://schemas.microsoft.com/office/drawing/2014/main" id="{01A3A347-80C5-4C98-8123-792DD90166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8057" y="600571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3" name="Freeform: Shape 2652">
                <a:extLst>
                  <a:ext uri="{FF2B5EF4-FFF2-40B4-BE49-F238E27FC236}">
                    <a16:creationId xmlns:a16="http://schemas.microsoft.com/office/drawing/2014/main" id="{818F3E7C-4E77-45D2-868F-CE692C9031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125" y="6003335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4" name="Freeform: Shape 2653">
                <a:extLst>
                  <a:ext uri="{FF2B5EF4-FFF2-40B4-BE49-F238E27FC236}">
                    <a16:creationId xmlns:a16="http://schemas.microsoft.com/office/drawing/2014/main" id="{ECF5ECEB-C258-4129-A208-AA0B0F2FD2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499" y="6001851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5" name="Freeform: Shape 2654">
                <a:extLst>
                  <a:ext uri="{FF2B5EF4-FFF2-40B4-BE49-F238E27FC236}">
                    <a16:creationId xmlns:a16="http://schemas.microsoft.com/office/drawing/2014/main" id="{01F053A6-67CE-4903-992C-3FB5F9A565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575" y="599976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6" name="Freeform: Shape 2655">
                <a:extLst>
                  <a:ext uri="{FF2B5EF4-FFF2-40B4-BE49-F238E27FC236}">
                    <a16:creationId xmlns:a16="http://schemas.microsoft.com/office/drawing/2014/main" id="{0D9AADF7-3556-45C1-B879-2D5D8CBC66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6648" y="599783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7" name="Freeform: Shape 2656">
                <a:extLst>
                  <a:ext uri="{FF2B5EF4-FFF2-40B4-BE49-F238E27FC236}">
                    <a16:creationId xmlns:a16="http://schemas.microsoft.com/office/drawing/2014/main" id="{ACFD197E-394D-419F-83DD-2EF782DAA1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3870" y="5996195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8" name="Freeform: Shape 2657">
                <a:extLst>
                  <a:ext uri="{FF2B5EF4-FFF2-40B4-BE49-F238E27FC236}">
                    <a16:creationId xmlns:a16="http://schemas.microsoft.com/office/drawing/2014/main" id="{37A26ED1-E857-464E-88F2-F2C7D43E71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241" y="5994558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59" name="Freeform: Shape 2658">
                <a:extLst>
                  <a:ext uri="{FF2B5EF4-FFF2-40B4-BE49-F238E27FC236}">
                    <a16:creationId xmlns:a16="http://schemas.microsoft.com/office/drawing/2014/main" id="{39B3881E-E477-4AC8-A24F-D7F29F64F1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612" y="5992922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0" name="Freeform: Shape 2659">
                <a:extLst>
                  <a:ext uri="{FF2B5EF4-FFF2-40B4-BE49-F238E27FC236}">
                    <a16:creationId xmlns:a16="http://schemas.microsoft.com/office/drawing/2014/main" id="{432AD804-B717-40F9-8B4F-F14E7D26F8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239" y="599009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1" name="Freeform: Shape 2660">
                <a:extLst>
                  <a:ext uri="{FF2B5EF4-FFF2-40B4-BE49-F238E27FC236}">
                    <a16:creationId xmlns:a16="http://schemas.microsoft.com/office/drawing/2014/main" id="{D4FF5ED2-E2A1-4671-90E6-947B0946A3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2611" y="5988906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2" name="Freeform: Shape 2661">
                <a:extLst>
                  <a:ext uri="{FF2B5EF4-FFF2-40B4-BE49-F238E27FC236}">
                    <a16:creationId xmlns:a16="http://schemas.microsoft.com/office/drawing/2014/main" id="{B9B8B768-3442-4123-9386-C41AE2F3DB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19981" y="5987864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3" name="Freeform: Shape 2662">
                <a:extLst>
                  <a:ext uri="{FF2B5EF4-FFF2-40B4-BE49-F238E27FC236}">
                    <a16:creationId xmlns:a16="http://schemas.microsoft.com/office/drawing/2014/main" id="{76AEC734-8F36-4A12-AE44-B9504969A7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054" y="5985038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4" name="Freeform: Shape 2663">
                <a:extLst>
                  <a:ext uri="{FF2B5EF4-FFF2-40B4-BE49-F238E27FC236}">
                    <a16:creationId xmlns:a16="http://schemas.microsoft.com/office/drawing/2014/main" id="{BDA5A1DB-1FBE-4B31-912F-E40F688AB6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425" y="5983403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5" name="Freeform: Shape 2664">
                <a:extLst>
                  <a:ext uri="{FF2B5EF4-FFF2-40B4-BE49-F238E27FC236}">
                    <a16:creationId xmlns:a16="http://schemas.microsoft.com/office/drawing/2014/main" id="{2846675B-4C8A-4D04-B125-228882ACFD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1499" y="5981617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6" name="Freeform: Shape 2665">
                <a:extLst>
                  <a:ext uri="{FF2B5EF4-FFF2-40B4-BE49-F238E27FC236}">
                    <a16:creationId xmlns:a16="http://schemas.microsoft.com/office/drawing/2014/main" id="{B5EFCF45-474C-4B53-8210-5786262BD3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8870" y="5979981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4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0" y="50730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7" name="Freeform: Shape 2666">
                <a:extLst>
                  <a:ext uri="{FF2B5EF4-FFF2-40B4-BE49-F238E27FC236}">
                    <a16:creationId xmlns:a16="http://schemas.microsoft.com/office/drawing/2014/main" id="{6A0FCBFE-7FF3-4DE7-A4F8-A7BC941E9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5795" y="5978046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8" name="Freeform: Shape 2667">
                <a:extLst>
                  <a:ext uri="{FF2B5EF4-FFF2-40B4-BE49-F238E27FC236}">
                    <a16:creationId xmlns:a16="http://schemas.microsoft.com/office/drawing/2014/main" id="{7F08C2E1-288C-4775-8DE0-62367DD96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3165" y="5976410"/>
                <a:ext cx="58016" cy="58016"/>
              </a:xfrm>
              <a:custGeom>
                <a:avLst/>
                <a:gdLst>
                  <a:gd name="connsiteX0" fmla="*/ 28710 w 58016"/>
                  <a:gd name="connsiteY0" fmla="*/ 57952 h 58016"/>
                  <a:gd name="connsiteX1" fmla="*/ 57719 w 58016"/>
                  <a:gd name="connsiteY1" fmla="*/ 28944 h 58016"/>
                  <a:gd name="connsiteX2" fmla="*/ 28710 w 58016"/>
                  <a:gd name="connsiteY2" fmla="*/ -64 h 58016"/>
                  <a:gd name="connsiteX3" fmla="*/ -298 w 58016"/>
                  <a:gd name="connsiteY3" fmla="*/ 28944 h 58016"/>
                  <a:gd name="connsiteX4" fmla="*/ 28710 w 58016"/>
                  <a:gd name="connsiteY4" fmla="*/ 57952 h 5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16" h="58016">
                    <a:moveTo>
                      <a:pt x="28710" y="57952"/>
                    </a:moveTo>
                    <a:cubicBezTo>
                      <a:pt x="44731" y="57952"/>
                      <a:pt x="57719" y="44965"/>
                      <a:pt x="57719" y="28944"/>
                    </a:cubicBezTo>
                    <a:cubicBezTo>
                      <a:pt x="57719" y="12923"/>
                      <a:pt x="44731" y="-64"/>
                      <a:pt x="28710" y="-64"/>
                    </a:cubicBezTo>
                    <a:cubicBezTo>
                      <a:pt x="12690" y="-64"/>
                      <a:pt x="-298" y="12923"/>
                      <a:pt x="-298" y="28944"/>
                    </a:cubicBezTo>
                    <a:cubicBezTo>
                      <a:pt x="94" y="44800"/>
                      <a:pt x="12855" y="57561"/>
                      <a:pt x="28710" y="57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69" name="Freeform: Shape 2668">
                <a:extLst>
                  <a:ext uri="{FF2B5EF4-FFF2-40B4-BE49-F238E27FC236}">
                    <a16:creationId xmlns:a16="http://schemas.microsoft.com/office/drawing/2014/main" id="{864923A4-4589-48E8-ABCA-2EC2CAFCF5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0239" y="5974179"/>
                <a:ext cx="62180" cy="62181"/>
              </a:xfrm>
              <a:custGeom>
                <a:avLst/>
                <a:gdLst>
                  <a:gd name="connsiteX0" fmla="*/ 30644 w 62180"/>
                  <a:gd name="connsiteY0" fmla="*/ 62117 h 62181"/>
                  <a:gd name="connsiteX1" fmla="*/ 61883 w 62180"/>
                  <a:gd name="connsiteY1" fmla="*/ 31175 h 62181"/>
                  <a:gd name="connsiteX2" fmla="*/ 30941 w 62180"/>
                  <a:gd name="connsiteY2" fmla="*/ -64 h 62181"/>
                  <a:gd name="connsiteX3" fmla="*/ -297 w 62180"/>
                  <a:gd name="connsiteY3" fmla="*/ 30878 h 62181"/>
                  <a:gd name="connsiteX4" fmla="*/ -297 w 62180"/>
                  <a:gd name="connsiteY4" fmla="*/ 31175 h 62181"/>
                  <a:gd name="connsiteX5" fmla="*/ 30644 w 62180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0" h="62181">
                    <a:moveTo>
                      <a:pt x="30644" y="62117"/>
                    </a:moveTo>
                    <a:cubicBezTo>
                      <a:pt x="47815" y="62199"/>
                      <a:pt x="61801" y="48345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0" y="-146"/>
                      <a:pt x="-216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0" name="Freeform: Shape 2669">
                <a:extLst>
                  <a:ext uri="{FF2B5EF4-FFF2-40B4-BE49-F238E27FC236}">
                    <a16:creationId xmlns:a16="http://schemas.microsoft.com/office/drawing/2014/main" id="{28203BBE-5D02-4CA6-B28C-8E7B6CA5C7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7609" y="5972542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1" name="Freeform: Shape 2670">
                <a:extLst>
                  <a:ext uri="{FF2B5EF4-FFF2-40B4-BE49-F238E27FC236}">
                    <a16:creationId xmlns:a16="http://schemas.microsoft.com/office/drawing/2014/main" id="{5EA5F5BB-3200-4130-96F6-704FE37B9D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981" y="5971055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7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2" name="Freeform: Shape 2671">
                <a:extLst>
                  <a:ext uri="{FF2B5EF4-FFF2-40B4-BE49-F238E27FC236}">
                    <a16:creationId xmlns:a16="http://schemas.microsoft.com/office/drawing/2014/main" id="{FA87644D-6EC0-4515-A933-EEE217251F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2352" y="5969418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3" name="Freeform: Shape 2672">
                <a:extLst>
                  <a:ext uri="{FF2B5EF4-FFF2-40B4-BE49-F238E27FC236}">
                    <a16:creationId xmlns:a16="http://schemas.microsoft.com/office/drawing/2014/main" id="{78EF053E-5DAD-4FF4-B939-C38ADCBEC6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0020" y="5967931"/>
                <a:ext cx="74677" cy="74677"/>
              </a:xfrm>
              <a:custGeom>
                <a:avLst/>
                <a:gdLst>
                  <a:gd name="connsiteX0" fmla="*/ 36892 w 74677"/>
                  <a:gd name="connsiteY0" fmla="*/ 74613 h 74677"/>
                  <a:gd name="connsiteX1" fmla="*/ 74379 w 74677"/>
                  <a:gd name="connsiteY1" fmla="*/ 37423 h 74677"/>
                  <a:gd name="connsiteX2" fmla="*/ 37189 w 74677"/>
                  <a:gd name="connsiteY2" fmla="*/ -64 h 74677"/>
                  <a:gd name="connsiteX3" fmla="*/ -297 w 74677"/>
                  <a:gd name="connsiteY3" fmla="*/ 37126 h 74677"/>
                  <a:gd name="connsiteX4" fmla="*/ -297 w 74677"/>
                  <a:gd name="connsiteY4" fmla="*/ 37423 h 74677"/>
                  <a:gd name="connsiteX5" fmla="*/ 36892 w 74677"/>
                  <a:gd name="connsiteY5" fmla="*/ 74613 h 7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677" h="74677">
                    <a:moveTo>
                      <a:pt x="36892" y="74613"/>
                    </a:moveTo>
                    <a:cubicBezTo>
                      <a:pt x="57514" y="74695"/>
                      <a:pt x="74297" y="58044"/>
                      <a:pt x="74379" y="37423"/>
                    </a:cubicBezTo>
                    <a:cubicBezTo>
                      <a:pt x="74461" y="16801"/>
                      <a:pt x="57811" y="18"/>
                      <a:pt x="37189" y="-64"/>
                    </a:cubicBezTo>
                    <a:cubicBezTo>
                      <a:pt x="16568" y="-146"/>
                      <a:pt x="-215" y="16505"/>
                      <a:pt x="-297" y="37126"/>
                    </a:cubicBezTo>
                    <a:cubicBezTo>
                      <a:pt x="-298" y="37225"/>
                      <a:pt x="-298" y="37324"/>
                      <a:pt x="-297" y="37423"/>
                    </a:cubicBezTo>
                    <a:cubicBezTo>
                      <a:pt x="-297" y="57962"/>
                      <a:pt x="16353" y="74613"/>
                      <a:pt x="36892" y="7461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4" name="Freeform: Shape 2673">
                <a:extLst>
                  <a:ext uri="{FF2B5EF4-FFF2-40B4-BE49-F238E27FC236}">
                    <a16:creationId xmlns:a16="http://schemas.microsoft.com/office/drawing/2014/main" id="{DF24AD76-BE65-4D51-90BC-0C90E168AB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7986" y="5966889"/>
                <a:ext cx="76759" cy="76759"/>
              </a:xfrm>
              <a:custGeom>
                <a:avLst/>
                <a:gdLst>
                  <a:gd name="connsiteX0" fmla="*/ 37934 w 76759"/>
                  <a:gd name="connsiteY0" fmla="*/ 76696 h 76759"/>
                  <a:gd name="connsiteX1" fmla="*/ 76462 w 76759"/>
                  <a:gd name="connsiteY1" fmla="*/ 38464 h 76759"/>
                  <a:gd name="connsiteX2" fmla="*/ 38231 w 76759"/>
                  <a:gd name="connsiteY2" fmla="*/ -64 h 76759"/>
                  <a:gd name="connsiteX3" fmla="*/ -297 w 76759"/>
                  <a:gd name="connsiteY3" fmla="*/ 38167 h 76759"/>
                  <a:gd name="connsiteX4" fmla="*/ -297 w 76759"/>
                  <a:gd name="connsiteY4" fmla="*/ 38464 h 76759"/>
                  <a:gd name="connsiteX5" fmla="*/ 37934 w 76759"/>
                  <a:gd name="connsiteY5" fmla="*/ 76696 h 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59" h="76759">
                    <a:moveTo>
                      <a:pt x="37934" y="76696"/>
                    </a:moveTo>
                    <a:cubicBezTo>
                      <a:pt x="59130" y="76778"/>
                      <a:pt x="76380" y="59661"/>
                      <a:pt x="76462" y="38464"/>
                    </a:cubicBezTo>
                    <a:cubicBezTo>
                      <a:pt x="76544" y="17268"/>
                      <a:pt x="59427" y="18"/>
                      <a:pt x="38231" y="-64"/>
                    </a:cubicBezTo>
                    <a:cubicBezTo>
                      <a:pt x="17034" y="-146"/>
                      <a:pt x="-215" y="16971"/>
                      <a:pt x="-297" y="38167"/>
                    </a:cubicBezTo>
                    <a:cubicBezTo>
                      <a:pt x="-298" y="38266"/>
                      <a:pt x="-298" y="38365"/>
                      <a:pt x="-297" y="38464"/>
                    </a:cubicBezTo>
                    <a:cubicBezTo>
                      <a:pt x="-216" y="59545"/>
                      <a:pt x="16853" y="76614"/>
                      <a:pt x="37934" y="766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5" name="Freeform: Shape 2674">
                <a:extLst>
                  <a:ext uri="{FF2B5EF4-FFF2-40B4-BE49-F238E27FC236}">
                    <a16:creationId xmlns:a16="http://schemas.microsoft.com/office/drawing/2014/main" id="{453D1B07-61E3-4857-A3AC-C9B51AC91A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6398" y="5966443"/>
                <a:ext cx="77949" cy="77949"/>
              </a:xfrm>
              <a:custGeom>
                <a:avLst/>
                <a:gdLst>
                  <a:gd name="connsiteX0" fmla="*/ 38529 w 77949"/>
                  <a:gd name="connsiteY0" fmla="*/ 77885 h 77949"/>
                  <a:gd name="connsiteX1" fmla="*/ 77652 w 77949"/>
                  <a:gd name="connsiteY1" fmla="*/ 39060 h 77949"/>
                  <a:gd name="connsiteX2" fmla="*/ 38826 w 77949"/>
                  <a:gd name="connsiteY2" fmla="*/ -64 h 77949"/>
                  <a:gd name="connsiteX3" fmla="*/ -297 w 77949"/>
                  <a:gd name="connsiteY3" fmla="*/ 38762 h 77949"/>
                  <a:gd name="connsiteX4" fmla="*/ -298 w 77949"/>
                  <a:gd name="connsiteY4" fmla="*/ 38911 h 77949"/>
                  <a:gd name="connsiteX5" fmla="*/ 38528 w 77949"/>
                  <a:gd name="connsiteY5" fmla="*/ 77885 h 7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949" h="77949">
                    <a:moveTo>
                      <a:pt x="38529" y="77885"/>
                    </a:moveTo>
                    <a:cubicBezTo>
                      <a:pt x="60053" y="77968"/>
                      <a:pt x="77570" y="60585"/>
                      <a:pt x="77652" y="39060"/>
                    </a:cubicBezTo>
                    <a:cubicBezTo>
                      <a:pt x="77734" y="17535"/>
                      <a:pt x="60351" y="18"/>
                      <a:pt x="38826" y="-64"/>
                    </a:cubicBezTo>
                    <a:cubicBezTo>
                      <a:pt x="17301" y="-146"/>
                      <a:pt x="-215" y="17237"/>
                      <a:pt x="-297" y="38762"/>
                    </a:cubicBezTo>
                    <a:cubicBezTo>
                      <a:pt x="-297" y="38812"/>
                      <a:pt x="-298" y="38861"/>
                      <a:pt x="-298" y="38911"/>
                    </a:cubicBezTo>
                    <a:cubicBezTo>
                      <a:pt x="-298" y="60378"/>
                      <a:pt x="17061" y="77804"/>
                      <a:pt x="38528" y="7788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6" name="Freeform: Shape 2675">
                <a:extLst>
                  <a:ext uri="{FF2B5EF4-FFF2-40B4-BE49-F238E27FC236}">
                    <a16:creationId xmlns:a16="http://schemas.microsoft.com/office/drawing/2014/main" id="{15B32F49-A947-4DAD-99D0-90ABCB90BA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5703" y="5966592"/>
                <a:ext cx="77354" cy="77354"/>
              </a:xfrm>
              <a:custGeom>
                <a:avLst/>
                <a:gdLst>
                  <a:gd name="connsiteX0" fmla="*/ 38231 w 77354"/>
                  <a:gd name="connsiteY0" fmla="*/ 77290 h 77354"/>
                  <a:gd name="connsiteX1" fmla="*/ 77057 w 77354"/>
                  <a:gd name="connsiteY1" fmla="*/ 38762 h 77354"/>
                  <a:gd name="connsiteX2" fmla="*/ 38528 w 77354"/>
                  <a:gd name="connsiteY2" fmla="*/ -64 h 77354"/>
                  <a:gd name="connsiteX3" fmla="*/ -297 w 77354"/>
                  <a:gd name="connsiteY3" fmla="*/ 38465 h 77354"/>
                  <a:gd name="connsiteX4" fmla="*/ -297 w 77354"/>
                  <a:gd name="connsiteY4" fmla="*/ 38762 h 77354"/>
                  <a:gd name="connsiteX5" fmla="*/ 38231 w 77354"/>
                  <a:gd name="connsiteY5" fmla="*/ 77290 h 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54" h="77354">
                    <a:moveTo>
                      <a:pt x="38231" y="77290"/>
                    </a:moveTo>
                    <a:cubicBezTo>
                      <a:pt x="59592" y="77372"/>
                      <a:pt x="76975" y="60122"/>
                      <a:pt x="77057" y="38762"/>
                    </a:cubicBezTo>
                    <a:cubicBezTo>
                      <a:pt x="77139" y="17401"/>
                      <a:pt x="59889" y="18"/>
                      <a:pt x="38528" y="-64"/>
                    </a:cubicBezTo>
                    <a:cubicBezTo>
                      <a:pt x="17167" y="-146"/>
                      <a:pt x="-216" y="17104"/>
                      <a:pt x="-297" y="38465"/>
                    </a:cubicBezTo>
                    <a:cubicBezTo>
                      <a:pt x="-298" y="38564"/>
                      <a:pt x="-298" y="38663"/>
                      <a:pt x="-297" y="38762"/>
                    </a:cubicBezTo>
                    <a:cubicBezTo>
                      <a:pt x="-297" y="60041"/>
                      <a:pt x="16952" y="77290"/>
                      <a:pt x="38231" y="772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7" name="Freeform: Shape 2676">
                <a:extLst>
                  <a:ext uri="{FF2B5EF4-FFF2-40B4-BE49-F238E27FC236}">
                    <a16:creationId xmlns:a16="http://schemas.microsoft.com/office/drawing/2014/main" id="{E83F33C3-6D0E-4924-B045-CB8DDC871D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6049" y="5967931"/>
                <a:ext cx="74677" cy="74677"/>
              </a:xfrm>
              <a:custGeom>
                <a:avLst/>
                <a:gdLst>
                  <a:gd name="connsiteX0" fmla="*/ 36892 w 74677"/>
                  <a:gd name="connsiteY0" fmla="*/ 74613 h 74677"/>
                  <a:gd name="connsiteX1" fmla="*/ 74379 w 74677"/>
                  <a:gd name="connsiteY1" fmla="*/ 37423 h 74677"/>
                  <a:gd name="connsiteX2" fmla="*/ 37189 w 74677"/>
                  <a:gd name="connsiteY2" fmla="*/ -64 h 74677"/>
                  <a:gd name="connsiteX3" fmla="*/ -297 w 74677"/>
                  <a:gd name="connsiteY3" fmla="*/ 37126 h 74677"/>
                  <a:gd name="connsiteX4" fmla="*/ -297 w 74677"/>
                  <a:gd name="connsiteY4" fmla="*/ 37423 h 74677"/>
                  <a:gd name="connsiteX5" fmla="*/ 36892 w 74677"/>
                  <a:gd name="connsiteY5" fmla="*/ 74613 h 7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677" h="74677">
                    <a:moveTo>
                      <a:pt x="36892" y="74613"/>
                    </a:moveTo>
                    <a:cubicBezTo>
                      <a:pt x="57514" y="74695"/>
                      <a:pt x="74297" y="58044"/>
                      <a:pt x="74379" y="37423"/>
                    </a:cubicBezTo>
                    <a:cubicBezTo>
                      <a:pt x="74461" y="16801"/>
                      <a:pt x="57811" y="18"/>
                      <a:pt x="37189" y="-64"/>
                    </a:cubicBezTo>
                    <a:cubicBezTo>
                      <a:pt x="16568" y="-146"/>
                      <a:pt x="-215" y="16505"/>
                      <a:pt x="-297" y="37126"/>
                    </a:cubicBezTo>
                    <a:cubicBezTo>
                      <a:pt x="-298" y="37225"/>
                      <a:pt x="-298" y="37324"/>
                      <a:pt x="-297" y="37423"/>
                    </a:cubicBezTo>
                    <a:cubicBezTo>
                      <a:pt x="-297" y="57962"/>
                      <a:pt x="16353" y="74613"/>
                      <a:pt x="36892" y="7461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8" name="Freeform: Shape 2677">
                <a:extLst>
                  <a:ext uri="{FF2B5EF4-FFF2-40B4-BE49-F238E27FC236}">
                    <a16:creationId xmlns:a16="http://schemas.microsoft.com/office/drawing/2014/main" id="{4CB0203A-1C1B-4F60-A22E-D1D9285CEE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6395" y="5969418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79" name="Freeform: Shape 2678">
                <a:extLst>
                  <a:ext uri="{FF2B5EF4-FFF2-40B4-BE49-F238E27FC236}">
                    <a16:creationId xmlns:a16="http://schemas.microsoft.com/office/drawing/2014/main" id="{81D3885A-7218-4EB1-A24B-6052979557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7039" y="5971055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6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0" name="Freeform: Shape 2679">
                <a:extLst>
                  <a:ext uri="{FF2B5EF4-FFF2-40B4-BE49-F238E27FC236}">
                    <a16:creationId xmlns:a16="http://schemas.microsoft.com/office/drawing/2014/main" id="{F00455B6-199A-46D1-94EE-FC2777390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7683" y="5972542"/>
                <a:ext cx="65453" cy="65454"/>
              </a:xfrm>
              <a:custGeom>
                <a:avLst/>
                <a:gdLst>
                  <a:gd name="connsiteX0" fmla="*/ 32281 w 65453"/>
                  <a:gd name="connsiteY0" fmla="*/ 65390 h 65454"/>
                  <a:gd name="connsiteX1" fmla="*/ 65156 w 65453"/>
                  <a:gd name="connsiteY1" fmla="*/ 32811 h 65454"/>
                  <a:gd name="connsiteX2" fmla="*/ 32577 w 65453"/>
                  <a:gd name="connsiteY2" fmla="*/ -64 h 65454"/>
                  <a:gd name="connsiteX3" fmla="*/ -298 w 65453"/>
                  <a:gd name="connsiteY3" fmla="*/ 32515 h 65454"/>
                  <a:gd name="connsiteX4" fmla="*/ -298 w 65453"/>
                  <a:gd name="connsiteY4" fmla="*/ 32811 h 65454"/>
                  <a:gd name="connsiteX5" fmla="*/ 32281 w 65453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3" h="65454">
                    <a:moveTo>
                      <a:pt x="32281" y="65390"/>
                    </a:moveTo>
                    <a:cubicBezTo>
                      <a:pt x="50355" y="65472"/>
                      <a:pt x="65074" y="50886"/>
                      <a:pt x="65156" y="32811"/>
                    </a:cubicBezTo>
                    <a:cubicBezTo>
                      <a:pt x="65237" y="14737"/>
                      <a:pt x="50652" y="18"/>
                      <a:pt x="32577" y="-64"/>
                    </a:cubicBezTo>
                    <a:cubicBezTo>
                      <a:pt x="14503" y="-146"/>
                      <a:pt x="-216" y="14440"/>
                      <a:pt x="-298" y="32515"/>
                    </a:cubicBezTo>
                    <a:cubicBezTo>
                      <a:pt x="-298" y="32614"/>
                      <a:pt x="-298" y="32713"/>
                      <a:pt x="-298" y="32811"/>
                    </a:cubicBezTo>
                    <a:cubicBezTo>
                      <a:pt x="-298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1" name="Freeform: Shape 2680">
                <a:extLst>
                  <a:ext uri="{FF2B5EF4-FFF2-40B4-BE49-F238E27FC236}">
                    <a16:creationId xmlns:a16="http://schemas.microsoft.com/office/drawing/2014/main" id="{98E69398-F19B-4AB5-A2EA-2A289AFFF9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8325" y="5974179"/>
                <a:ext cx="62182" cy="62181"/>
              </a:xfrm>
              <a:custGeom>
                <a:avLst/>
                <a:gdLst>
                  <a:gd name="connsiteX0" fmla="*/ 30645 w 62182"/>
                  <a:gd name="connsiteY0" fmla="*/ 62117 h 62181"/>
                  <a:gd name="connsiteX1" fmla="*/ 61884 w 62182"/>
                  <a:gd name="connsiteY1" fmla="*/ 31175 h 62181"/>
                  <a:gd name="connsiteX2" fmla="*/ 30942 w 62182"/>
                  <a:gd name="connsiteY2" fmla="*/ -64 h 62181"/>
                  <a:gd name="connsiteX3" fmla="*/ -297 w 62182"/>
                  <a:gd name="connsiteY3" fmla="*/ 30878 h 62181"/>
                  <a:gd name="connsiteX4" fmla="*/ -297 w 62182"/>
                  <a:gd name="connsiteY4" fmla="*/ 31175 h 62181"/>
                  <a:gd name="connsiteX5" fmla="*/ 30645 w 62182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2" h="62181">
                    <a:moveTo>
                      <a:pt x="30645" y="62117"/>
                    </a:moveTo>
                    <a:cubicBezTo>
                      <a:pt x="47815" y="62199"/>
                      <a:pt x="61802" y="48345"/>
                      <a:pt x="61884" y="31175"/>
                    </a:cubicBezTo>
                    <a:cubicBezTo>
                      <a:pt x="61966" y="14004"/>
                      <a:pt x="48113" y="18"/>
                      <a:pt x="30942" y="-64"/>
                    </a:cubicBezTo>
                    <a:cubicBezTo>
                      <a:pt x="13772" y="-146"/>
                      <a:pt x="-214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7" y="62117"/>
                      <a:pt x="30645" y="6211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2" name="Freeform: Shape 2681">
                <a:extLst>
                  <a:ext uri="{FF2B5EF4-FFF2-40B4-BE49-F238E27FC236}">
                    <a16:creationId xmlns:a16="http://schemas.microsoft.com/office/drawing/2014/main" id="{364BF5DF-AE5E-4F86-889D-8DB5E51C16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8524" y="5975220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3" name="Freeform: Shape 2682">
                <a:extLst>
                  <a:ext uri="{FF2B5EF4-FFF2-40B4-BE49-F238E27FC236}">
                    <a16:creationId xmlns:a16="http://schemas.microsoft.com/office/drawing/2014/main" id="{5012AA85-2F94-4563-9453-BE0A72C700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9911" y="5978046"/>
                <a:ext cx="54744" cy="54743"/>
              </a:xfrm>
              <a:custGeom>
                <a:avLst/>
                <a:gdLst>
                  <a:gd name="connsiteX0" fmla="*/ 27074 w 54744"/>
                  <a:gd name="connsiteY0" fmla="*/ 54679 h 54743"/>
                  <a:gd name="connsiteX1" fmla="*/ 54446 w 54744"/>
                  <a:gd name="connsiteY1" fmla="*/ 27308 h 54743"/>
                  <a:gd name="connsiteX2" fmla="*/ 27074 w 54744"/>
                  <a:gd name="connsiteY2" fmla="*/ -64 h 54743"/>
                  <a:gd name="connsiteX3" fmla="*/ -298 w 54744"/>
                  <a:gd name="connsiteY3" fmla="*/ 27308 h 54743"/>
                  <a:gd name="connsiteX4" fmla="*/ 27074 w 54744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4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2" y="-64"/>
                      <a:pt x="27074" y="-64"/>
                    </a:cubicBezTo>
                    <a:cubicBezTo>
                      <a:pt x="11958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4" name="Freeform: Shape 2683">
                <a:extLst>
                  <a:ext uri="{FF2B5EF4-FFF2-40B4-BE49-F238E27FC236}">
                    <a16:creationId xmlns:a16="http://schemas.microsoft.com/office/drawing/2014/main" id="{7684E8B6-DB04-4E12-8DFB-7116F1DF1A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0555" y="5979682"/>
                <a:ext cx="51470" cy="51470"/>
              </a:xfrm>
              <a:custGeom>
                <a:avLst/>
                <a:gdLst>
                  <a:gd name="connsiteX0" fmla="*/ 25437 w 51470"/>
                  <a:gd name="connsiteY0" fmla="*/ 51407 h 51470"/>
                  <a:gd name="connsiteX1" fmla="*/ 51172 w 51470"/>
                  <a:gd name="connsiteY1" fmla="*/ 25671 h 51470"/>
                  <a:gd name="connsiteX2" fmla="*/ 25437 w 51470"/>
                  <a:gd name="connsiteY2" fmla="*/ -64 h 51470"/>
                  <a:gd name="connsiteX3" fmla="*/ -298 w 51470"/>
                  <a:gd name="connsiteY3" fmla="*/ 25671 h 51470"/>
                  <a:gd name="connsiteX4" fmla="*/ 25437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7" y="51407"/>
                    </a:moveTo>
                    <a:cubicBezTo>
                      <a:pt x="39650" y="51407"/>
                      <a:pt x="51172" y="39885"/>
                      <a:pt x="51172" y="25671"/>
                    </a:cubicBezTo>
                    <a:cubicBezTo>
                      <a:pt x="51172" y="11458"/>
                      <a:pt x="39650" y="-64"/>
                      <a:pt x="25437" y="-64"/>
                    </a:cubicBezTo>
                    <a:cubicBezTo>
                      <a:pt x="11224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7" y="514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5" name="Freeform: Shape 2684">
                <a:extLst>
                  <a:ext uri="{FF2B5EF4-FFF2-40B4-BE49-F238E27FC236}">
                    <a16:creationId xmlns:a16="http://schemas.microsoft.com/office/drawing/2014/main" id="{F4C953EB-8CE4-4562-8C14-B18180728E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644" y="5981617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0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6" name="Freeform: Shape 2685">
                <a:extLst>
                  <a:ext uri="{FF2B5EF4-FFF2-40B4-BE49-F238E27FC236}">
                    <a16:creationId xmlns:a16="http://schemas.microsoft.com/office/drawing/2014/main" id="{17DC28A7-91A6-498D-90BE-0501B20835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2288" y="5983104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4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7" name="Freeform: Shape 2686">
                <a:extLst>
                  <a:ext uri="{FF2B5EF4-FFF2-40B4-BE49-F238E27FC236}">
                    <a16:creationId xmlns:a16="http://schemas.microsoft.com/office/drawing/2014/main" id="{5F4813AD-6038-4705-A757-A1AC7DCBF0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229" y="5985038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8" name="Freeform: Shape 2687">
                <a:extLst>
                  <a:ext uri="{FF2B5EF4-FFF2-40B4-BE49-F238E27FC236}">
                    <a16:creationId xmlns:a16="http://schemas.microsoft.com/office/drawing/2014/main" id="{5AC11EEC-BE30-4347-86A9-2758719AAF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3872" y="5987270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5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89" name="Freeform: Shape 2688">
                <a:extLst>
                  <a:ext uri="{FF2B5EF4-FFF2-40B4-BE49-F238E27FC236}">
                    <a16:creationId xmlns:a16="http://schemas.microsoft.com/office/drawing/2014/main" id="{B6F0E347-2EEF-463D-A8A4-00691F7E8D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4518" y="5988608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0" name="Freeform: Shape 2689">
                <a:extLst>
                  <a:ext uri="{FF2B5EF4-FFF2-40B4-BE49-F238E27FC236}">
                    <a16:creationId xmlns:a16="http://schemas.microsoft.com/office/drawing/2014/main" id="{DB62AD63-2D1A-4DB4-B90A-D9ADF19C3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599054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1" name="Freeform: Shape 2690">
                <a:extLst>
                  <a:ext uri="{FF2B5EF4-FFF2-40B4-BE49-F238E27FC236}">
                    <a16:creationId xmlns:a16="http://schemas.microsoft.com/office/drawing/2014/main" id="{B9E92F7E-2C1C-4F51-AE47-FAD1E517D3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546" y="5992328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2" name="Freeform: Shape 2691">
                <a:extLst>
                  <a:ext uri="{FF2B5EF4-FFF2-40B4-BE49-F238E27FC236}">
                    <a16:creationId xmlns:a16="http://schemas.microsoft.com/office/drawing/2014/main" id="{C6578CCC-618C-4DFA-94B7-A71BA8CFF4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192" y="5993964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3" name="Freeform: Shape 2692">
                <a:extLst>
                  <a:ext uri="{FF2B5EF4-FFF2-40B4-BE49-F238E27FC236}">
                    <a16:creationId xmlns:a16="http://schemas.microsoft.com/office/drawing/2014/main" id="{997A3FE4-AD30-4213-A182-1C4BA63343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133" y="5996195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4" name="Freeform: Shape 2693">
                <a:extLst>
                  <a:ext uri="{FF2B5EF4-FFF2-40B4-BE49-F238E27FC236}">
                    <a16:creationId xmlns:a16="http://schemas.microsoft.com/office/drawing/2014/main" id="{765F0E59-1AA7-4485-9A00-FB0C02F114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270" y="5998129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5" name="Freeform: Shape 2694">
                <a:extLst>
                  <a:ext uri="{FF2B5EF4-FFF2-40B4-BE49-F238E27FC236}">
                    <a16:creationId xmlns:a16="http://schemas.microsoft.com/office/drawing/2014/main" id="{89B8E62F-0042-454E-9794-157EEBEE07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866" y="5999767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6" name="Freeform: Shape 2695">
                <a:extLst>
                  <a:ext uri="{FF2B5EF4-FFF2-40B4-BE49-F238E27FC236}">
                    <a16:creationId xmlns:a16="http://schemas.microsoft.com/office/drawing/2014/main" id="{EA4AE9D8-D75F-45BF-86E4-0F5E5CBC36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437" y="6000631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7" name="Freeform: Shape 2696">
                <a:extLst>
                  <a:ext uri="{FF2B5EF4-FFF2-40B4-BE49-F238E27FC236}">
                    <a16:creationId xmlns:a16="http://schemas.microsoft.com/office/drawing/2014/main" id="{90292C94-FC35-40BC-B799-4E9AE16884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6003335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8" name="Freeform: Shape 2697">
                <a:extLst>
                  <a:ext uri="{FF2B5EF4-FFF2-40B4-BE49-F238E27FC236}">
                    <a16:creationId xmlns:a16="http://schemas.microsoft.com/office/drawing/2014/main" id="{BED13DD0-8DDA-4CD6-A029-1FCC394354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600571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699" name="Freeform: Shape 2698">
                <a:extLst>
                  <a:ext uri="{FF2B5EF4-FFF2-40B4-BE49-F238E27FC236}">
                    <a16:creationId xmlns:a16="http://schemas.microsoft.com/office/drawing/2014/main" id="{8D17DC77-5F39-4A6B-AEC2-BFCC840801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428" y="6122789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0" name="Freeform: Shape 2699">
                <a:extLst>
                  <a:ext uri="{FF2B5EF4-FFF2-40B4-BE49-F238E27FC236}">
                    <a16:creationId xmlns:a16="http://schemas.microsoft.com/office/drawing/2014/main" id="{09AD58C0-3F5D-4945-89DD-DE1F50054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799" y="6121747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0C8AA3B4-FAB2-4CF8-88D5-585EC2D64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9870" y="6118923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63A09009-5BA5-4490-A0A8-1E9F33BB02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169" y="6116416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3" name="Freeform: Shape 2702">
                <a:extLst>
                  <a:ext uri="{FF2B5EF4-FFF2-40B4-BE49-F238E27FC236}">
                    <a16:creationId xmlns:a16="http://schemas.microsoft.com/office/drawing/2014/main" id="{C28E12E5-B04F-4CF8-A874-F4A8D82E04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168" y="6115499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4" name="Freeform: Shape 2703">
                <a:extLst>
                  <a:ext uri="{FF2B5EF4-FFF2-40B4-BE49-F238E27FC236}">
                    <a16:creationId xmlns:a16="http://schemas.microsoft.com/office/drawing/2014/main" id="{DC232017-DE90-4604-8B52-3AC3A74CBF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539" y="6113864"/>
                <a:ext cx="21123" cy="21123"/>
              </a:xfrm>
              <a:custGeom>
                <a:avLst/>
                <a:gdLst>
                  <a:gd name="connsiteX0" fmla="*/ 10264 w 21123"/>
                  <a:gd name="connsiteY0" fmla="*/ 21059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59"/>
                    </a:moveTo>
                    <a:cubicBezTo>
                      <a:pt x="16097" y="21059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5" name="Freeform: Shape 2704">
                <a:extLst>
                  <a:ext uri="{FF2B5EF4-FFF2-40B4-BE49-F238E27FC236}">
                    <a16:creationId xmlns:a16="http://schemas.microsoft.com/office/drawing/2014/main" id="{1F17C630-F091-48AE-9E71-E34F8DE7BE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612" y="6111929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1AA5228A-08E4-4064-A610-C8CC9647CB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5965" y="6108823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9 h 29752"/>
                  <a:gd name="connsiteX5" fmla="*/ 13852 w 29752"/>
                  <a:gd name="connsiteY5" fmla="*/ 29671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1"/>
                      <a:pt x="29036" y="23744"/>
                      <a:pt x="29436" y="15538"/>
                    </a:cubicBezTo>
                    <a:cubicBezTo>
                      <a:pt x="29837" y="7332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5"/>
                      <a:pt x="-280" y="15539"/>
                    </a:cubicBezTo>
                    <a:cubicBezTo>
                      <a:pt x="94" y="23184"/>
                      <a:pt x="6207" y="29297"/>
                      <a:pt x="13852" y="296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7" name="Freeform: Shape 2706">
                <a:extLst>
                  <a:ext uri="{FF2B5EF4-FFF2-40B4-BE49-F238E27FC236}">
                    <a16:creationId xmlns:a16="http://schemas.microsoft.com/office/drawing/2014/main" id="{C21A9428-C752-4465-B855-72196A1EA4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3056" y="6108211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FF24E72B-6B03-4A6F-93D8-B302CD9078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0427" y="6106575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09" name="Freeform: Shape 2708">
                <a:extLst>
                  <a:ext uri="{FF2B5EF4-FFF2-40B4-BE49-F238E27FC236}">
                    <a16:creationId xmlns:a16="http://schemas.microsoft.com/office/drawing/2014/main" id="{07E770C7-16A2-4AF7-9CBC-7CB8D72B48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7352" y="6104641"/>
                <a:ext cx="39569" cy="39569"/>
              </a:xfrm>
              <a:custGeom>
                <a:avLst/>
                <a:gdLst>
                  <a:gd name="connsiteX0" fmla="*/ 19487 w 39569"/>
                  <a:gd name="connsiteY0" fmla="*/ 39505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5"/>
                    </a:moveTo>
                    <a:cubicBezTo>
                      <a:pt x="30414" y="39505"/>
                      <a:pt x="39272" y="30647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72928342-4952-4688-90F5-E441EF6007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4723" y="6103004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7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26F3B295-0420-4F97-AB8E-C9650D3F5A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2094" y="6101368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2" name="Freeform: Shape 2711">
                <a:extLst>
                  <a:ext uri="{FF2B5EF4-FFF2-40B4-BE49-F238E27FC236}">
                    <a16:creationId xmlns:a16="http://schemas.microsoft.com/office/drawing/2014/main" id="{D33EDF94-A761-449A-BC9C-9B9D73E5F6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9167" y="6099137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92B873C3-732E-4809-85EC-90A27EEAB6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6538" y="6097500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35AD5206-F8B0-42DE-8492-D9980FA171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3909" y="6096013"/>
                <a:ext cx="56826" cy="56825"/>
              </a:xfrm>
              <a:custGeom>
                <a:avLst/>
                <a:gdLst>
                  <a:gd name="connsiteX0" fmla="*/ 27966 w 56826"/>
                  <a:gd name="connsiteY0" fmla="*/ 56762 h 56825"/>
                  <a:gd name="connsiteX1" fmla="*/ 56528 w 56826"/>
                  <a:gd name="connsiteY1" fmla="*/ 28498 h 56825"/>
                  <a:gd name="connsiteX2" fmla="*/ 28264 w 56826"/>
                  <a:gd name="connsiteY2" fmla="*/ -64 h 56825"/>
                  <a:gd name="connsiteX3" fmla="*/ -297 w 56826"/>
                  <a:gd name="connsiteY3" fmla="*/ 28200 h 56825"/>
                  <a:gd name="connsiteX4" fmla="*/ -298 w 56826"/>
                  <a:gd name="connsiteY4" fmla="*/ 28348 h 56825"/>
                  <a:gd name="connsiteX5" fmla="*/ 27966 w 56826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6" h="56825">
                    <a:moveTo>
                      <a:pt x="27966" y="56762"/>
                    </a:moveTo>
                    <a:cubicBezTo>
                      <a:pt x="43658" y="56844"/>
                      <a:pt x="56446" y="44190"/>
                      <a:pt x="56528" y="28498"/>
                    </a:cubicBezTo>
                    <a:cubicBezTo>
                      <a:pt x="56610" y="12806"/>
                      <a:pt x="43956" y="19"/>
                      <a:pt x="28264" y="-64"/>
                    </a:cubicBezTo>
                    <a:cubicBezTo>
                      <a:pt x="12573" y="-146"/>
                      <a:pt x="-215" y="12508"/>
                      <a:pt x="-297" y="28200"/>
                    </a:cubicBezTo>
                    <a:cubicBezTo>
                      <a:pt x="-298" y="28250"/>
                      <a:pt x="-298" y="28299"/>
                      <a:pt x="-298" y="28348"/>
                    </a:cubicBezTo>
                    <a:cubicBezTo>
                      <a:pt x="-298" y="43983"/>
                      <a:pt x="12332" y="56680"/>
                      <a:pt x="27966" y="567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5" name="Freeform: Shape 2714">
                <a:extLst>
                  <a:ext uri="{FF2B5EF4-FFF2-40B4-BE49-F238E27FC236}">
                    <a16:creationId xmlns:a16="http://schemas.microsoft.com/office/drawing/2014/main" id="{707DBC8E-7338-456B-81B5-E6C0C9B561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1429" y="6095268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6" name="Freeform: Shape 2715">
                <a:extLst>
                  <a:ext uri="{FF2B5EF4-FFF2-40B4-BE49-F238E27FC236}">
                    <a16:creationId xmlns:a16="http://schemas.microsoft.com/office/drawing/2014/main" id="{A99404ED-2D6C-4AEB-A0E1-2E761BBFE5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8502" y="6092739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7" name="Freeform: Shape 2716">
                <a:extLst>
                  <a:ext uri="{FF2B5EF4-FFF2-40B4-BE49-F238E27FC236}">
                    <a16:creationId xmlns:a16="http://schemas.microsoft.com/office/drawing/2014/main" id="{AE9380BC-10A3-4F31-8DAA-3F581D1E32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5873" y="6091401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8" name="Freeform: Shape 2717">
                <a:extLst>
                  <a:ext uri="{FF2B5EF4-FFF2-40B4-BE49-F238E27FC236}">
                    <a16:creationId xmlns:a16="http://schemas.microsoft.com/office/drawing/2014/main" id="{89F8FD15-7D27-447A-992C-BE0E97C577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3542" y="6089765"/>
                <a:ext cx="69321" cy="69321"/>
              </a:xfrm>
              <a:custGeom>
                <a:avLst/>
                <a:gdLst>
                  <a:gd name="connsiteX0" fmla="*/ 34363 w 69321"/>
                  <a:gd name="connsiteY0" fmla="*/ 69257 h 69321"/>
                  <a:gd name="connsiteX1" fmla="*/ 69024 w 69321"/>
                  <a:gd name="connsiteY1" fmla="*/ 34597 h 69321"/>
                  <a:gd name="connsiteX2" fmla="*/ 34363 w 69321"/>
                  <a:gd name="connsiteY2" fmla="*/ -64 h 69321"/>
                  <a:gd name="connsiteX3" fmla="*/ -298 w 69321"/>
                  <a:gd name="connsiteY3" fmla="*/ 34597 h 69321"/>
                  <a:gd name="connsiteX4" fmla="*/ 34363 w 69321"/>
                  <a:gd name="connsiteY4" fmla="*/ 69257 h 6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321" h="69321">
                    <a:moveTo>
                      <a:pt x="34363" y="69257"/>
                    </a:moveTo>
                    <a:cubicBezTo>
                      <a:pt x="53506" y="69257"/>
                      <a:pt x="69024" y="53739"/>
                      <a:pt x="69024" y="34597"/>
                    </a:cubicBezTo>
                    <a:cubicBezTo>
                      <a:pt x="69024" y="15454"/>
                      <a:pt x="53505" y="-64"/>
                      <a:pt x="34363" y="-64"/>
                    </a:cubicBezTo>
                    <a:cubicBezTo>
                      <a:pt x="15220" y="-64"/>
                      <a:pt x="-298" y="15454"/>
                      <a:pt x="-298" y="34597"/>
                    </a:cubicBezTo>
                    <a:cubicBezTo>
                      <a:pt x="-298" y="53739"/>
                      <a:pt x="15221" y="69257"/>
                      <a:pt x="34363" y="6925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19" name="Freeform: Shape 2718">
                <a:extLst>
                  <a:ext uri="{FF2B5EF4-FFF2-40B4-BE49-F238E27FC236}">
                    <a16:creationId xmlns:a16="http://schemas.microsoft.com/office/drawing/2014/main" id="{3CCBF413-9FA3-4890-86A6-8ABD4F0E2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1359" y="6088426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0" name="Freeform: Shape 2719">
                <a:extLst>
                  <a:ext uri="{FF2B5EF4-FFF2-40B4-BE49-F238E27FC236}">
                    <a16:creationId xmlns:a16="http://schemas.microsoft.com/office/drawing/2014/main" id="{338AF6BF-03A3-4556-B171-D171A337CC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29623" y="6087831"/>
                <a:ext cx="73189" cy="73189"/>
              </a:xfrm>
              <a:custGeom>
                <a:avLst/>
                <a:gdLst>
                  <a:gd name="connsiteX0" fmla="*/ 36297 w 73189"/>
                  <a:gd name="connsiteY0" fmla="*/ 73125 h 73189"/>
                  <a:gd name="connsiteX1" fmla="*/ 72891 w 73189"/>
                  <a:gd name="connsiteY1" fmla="*/ 36531 h 73189"/>
                  <a:gd name="connsiteX2" fmla="*/ 36297 w 73189"/>
                  <a:gd name="connsiteY2" fmla="*/ -64 h 73189"/>
                  <a:gd name="connsiteX3" fmla="*/ -298 w 73189"/>
                  <a:gd name="connsiteY3" fmla="*/ 36531 h 73189"/>
                  <a:gd name="connsiteX4" fmla="*/ 36297 w 73189"/>
                  <a:gd name="connsiteY4" fmla="*/ 73125 h 7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89" h="73189">
                    <a:moveTo>
                      <a:pt x="36297" y="73125"/>
                    </a:moveTo>
                    <a:cubicBezTo>
                      <a:pt x="56507" y="73125"/>
                      <a:pt x="72891" y="56741"/>
                      <a:pt x="72891" y="36531"/>
                    </a:cubicBezTo>
                    <a:cubicBezTo>
                      <a:pt x="72891" y="16320"/>
                      <a:pt x="56507" y="-64"/>
                      <a:pt x="36297" y="-64"/>
                    </a:cubicBezTo>
                    <a:cubicBezTo>
                      <a:pt x="16086" y="-64"/>
                      <a:pt x="-298" y="16320"/>
                      <a:pt x="-298" y="36531"/>
                    </a:cubicBezTo>
                    <a:cubicBezTo>
                      <a:pt x="-216" y="56708"/>
                      <a:pt x="16120" y="73044"/>
                      <a:pt x="36297" y="7312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1" name="Freeform: Shape 2720">
                <a:extLst>
                  <a:ext uri="{FF2B5EF4-FFF2-40B4-BE49-F238E27FC236}">
                    <a16:creationId xmlns:a16="http://schemas.microsoft.com/office/drawing/2014/main" id="{C18B0A4D-F1CA-4238-8B67-B5CD0D345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8332" y="6087235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2" name="Freeform: Shape 2721">
                <a:extLst>
                  <a:ext uri="{FF2B5EF4-FFF2-40B4-BE49-F238E27FC236}">
                    <a16:creationId xmlns:a16="http://schemas.microsoft.com/office/drawing/2014/main" id="{B87E299C-5B37-4038-B42B-466ED4AED6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7339" y="6087235"/>
                <a:ext cx="74082" cy="74082"/>
              </a:xfrm>
              <a:custGeom>
                <a:avLst/>
                <a:gdLst>
                  <a:gd name="connsiteX0" fmla="*/ 36595 w 74082"/>
                  <a:gd name="connsiteY0" fmla="*/ 74018 h 74082"/>
                  <a:gd name="connsiteX1" fmla="*/ 73784 w 74082"/>
                  <a:gd name="connsiteY1" fmla="*/ 37126 h 74082"/>
                  <a:gd name="connsiteX2" fmla="*/ 36892 w 74082"/>
                  <a:gd name="connsiteY2" fmla="*/ -64 h 74082"/>
                  <a:gd name="connsiteX3" fmla="*/ -297 w 74082"/>
                  <a:gd name="connsiteY3" fmla="*/ 36829 h 74082"/>
                  <a:gd name="connsiteX4" fmla="*/ -297 w 74082"/>
                  <a:gd name="connsiteY4" fmla="*/ 37126 h 74082"/>
                  <a:gd name="connsiteX5" fmla="*/ 36595 w 74082"/>
                  <a:gd name="connsiteY5" fmla="*/ 74018 h 7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82" h="74082">
                    <a:moveTo>
                      <a:pt x="36595" y="74018"/>
                    </a:moveTo>
                    <a:cubicBezTo>
                      <a:pt x="57052" y="74100"/>
                      <a:pt x="73702" y="57583"/>
                      <a:pt x="73784" y="37126"/>
                    </a:cubicBezTo>
                    <a:cubicBezTo>
                      <a:pt x="73867" y="16668"/>
                      <a:pt x="57349" y="18"/>
                      <a:pt x="36892" y="-64"/>
                    </a:cubicBezTo>
                    <a:cubicBezTo>
                      <a:pt x="16435" y="-146"/>
                      <a:pt x="-215" y="16372"/>
                      <a:pt x="-297" y="36829"/>
                    </a:cubicBezTo>
                    <a:cubicBezTo>
                      <a:pt x="-298" y="36928"/>
                      <a:pt x="-298" y="37027"/>
                      <a:pt x="-297" y="37126"/>
                    </a:cubicBezTo>
                    <a:cubicBezTo>
                      <a:pt x="-297" y="57501"/>
                      <a:pt x="16220" y="74018"/>
                      <a:pt x="36595" y="7401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3" name="Freeform: Shape 2722">
                <a:extLst>
                  <a:ext uri="{FF2B5EF4-FFF2-40B4-BE49-F238E27FC236}">
                    <a16:creationId xmlns:a16="http://schemas.microsoft.com/office/drawing/2014/main" id="{2CBCCFF8-D0FD-481B-BC18-E182153637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7388" y="6088426"/>
                <a:ext cx="71999" cy="71999"/>
              </a:xfrm>
              <a:custGeom>
                <a:avLst/>
                <a:gdLst>
                  <a:gd name="connsiteX0" fmla="*/ 35553 w 71999"/>
                  <a:gd name="connsiteY0" fmla="*/ 71935 h 71999"/>
                  <a:gd name="connsiteX1" fmla="*/ 71702 w 71999"/>
                  <a:gd name="connsiteY1" fmla="*/ 36085 h 71999"/>
                  <a:gd name="connsiteX2" fmla="*/ 35851 w 71999"/>
                  <a:gd name="connsiteY2" fmla="*/ -64 h 71999"/>
                  <a:gd name="connsiteX3" fmla="*/ -297 w 71999"/>
                  <a:gd name="connsiteY3" fmla="*/ 35787 h 71999"/>
                  <a:gd name="connsiteX4" fmla="*/ -298 w 71999"/>
                  <a:gd name="connsiteY4" fmla="*/ 35935 h 71999"/>
                  <a:gd name="connsiteX5" fmla="*/ 35553 w 71999"/>
                  <a:gd name="connsiteY5" fmla="*/ 71935 h 7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99" h="71999">
                    <a:moveTo>
                      <a:pt x="35553" y="71935"/>
                    </a:moveTo>
                    <a:cubicBezTo>
                      <a:pt x="55435" y="72017"/>
                      <a:pt x="71619" y="55967"/>
                      <a:pt x="71702" y="36085"/>
                    </a:cubicBezTo>
                    <a:cubicBezTo>
                      <a:pt x="71784" y="16203"/>
                      <a:pt x="55733" y="18"/>
                      <a:pt x="35851" y="-64"/>
                    </a:cubicBezTo>
                    <a:cubicBezTo>
                      <a:pt x="15969" y="-146"/>
                      <a:pt x="-215" y="15905"/>
                      <a:pt x="-297" y="35787"/>
                    </a:cubicBezTo>
                    <a:cubicBezTo>
                      <a:pt x="-297" y="35836"/>
                      <a:pt x="-298" y="35886"/>
                      <a:pt x="-298" y="35935"/>
                    </a:cubicBezTo>
                    <a:cubicBezTo>
                      <a:pt x="-298" y="55760"/>
                      <a:pt x="15729" y="71853"/>
                      <a:pt x="35553" y="7193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4" name="Freeform: Shape 2723">
                <a:extLst>
                  <a:ext uri="{FF2B5EF4-FFF2-40B4-BE49-F238E27FC236}">
                    <a16:creationId xmlns:a16="http://schemas.microsoft.com/office/drawing/2014/main" id="{64E22FAA-13E7-46B7-B3E9-85F94A7B2C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7288" y="6089467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5" name="Freeform: Shape 2724">
                <a:extLst>
                  <a:ext uri="{FF2B5EF4-FFF2-40B4-BE49-F238E27FC236}">
                    <a16:creationId xmlns:a16="http://schemas.microsoft.com/office/drawing/2014/main" id="{3D8B1B80-CD83-4AF8-AF49-EA4E52709E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7634" y="6090805"/>
                <a:ext cx="67239" cy="67239"/>
              </a:xfrm>
              <a:custGeom>
                <a:avLst/>
                <a:gdLst>
                  <a:gd name="connsiteX0" fmla="*/ 33322 w 67239"/>
                  <a:gd name="connsiteY0" fmla="*/ 67175 h 67239"/>
                  <a:gd name="connsiteX1" fmla="*/ 66942 w 67239"/>
                  <a:gd name="connsiteY1" fmla="*/ 33556 h 67239"/>
                  <a:gd name="connsiteX2" fmla="*/ 33322 w 67239"/>
                  <a:gd name="connsiteY2" fmla="*/ -64 h 67239"/>
                  <a:gd name="connsiteX3" fmla="*/ -298 w 67239"/>
                  <a:gd name="connsiteY3" fmla="*/ 33556 h 67239"/>
                  <a:gd name="connsiteX4" fmla="*/ 33322 w 67239"/>
                  <a:gd name="connsiteY4" fmla="*/ 67175 h 6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239" h="67239">
                    <a:moveTo>
                      <a:pt x="33322" y="67175"/>
                    </a:moveTo>
                    <a:cubicBezTo>
                      <a:pt x="51890" y="67175"/>
                      <a:pt x="66942" y="52123"/>
                      <a:pt x="66942" y="33556"/>
                    </a:cubicBezTo>
                    <a:cubicBezTo>
                      <a:pt x="66942" y="14988"/>
                      <a:pt x="51890" y="-64"/>
                      <a:pt x="33322" y="-64"/>
                    </a:cubicBezTo>
                    <a:cubicBezTo>
                      <a:pt x="14754" y="-64"/>
                      <a:pt x="-298" y="14988"/>
                      <a:pt x="-298" y="33556"/>
                    </a:cubicBezTo>
                    <a:cubicBezTo>
                      <a:pt x="-216" y="52089"/>
                      <a:pt x="14788" y="67094"/>
                      <a:pt x="33322" y="6717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6" name="Freeform: Shape 2725">
                <a:extLst>
                  <a:ext uri="{FF2B5EF4-FFF2-40B4-BE49-F238E27FC236}">
                    <a16:creationId xmlns:a16="http://schemas.microsoft.com/office/drawing/2014/main" id="{13CB563F-8A11-406B-83D7-C5D62876ED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8277" y="6092442"/>
                <a:ext cx="63967" cy="63966"/>
              </a:xfrm>
              <a:custGeom>
                <a:avLst/>
                <a:gdLst>
                  <a:gd name="connsiteX0" fmla="*/ 31686 w 63967"/>
                  <a:gd name="connsiteY0" fmla="*/ 63902 h 63966"/>
                  <a:gd name="connsiteX1" fmla="*/ 63669 w 63967"/>
                  <a:gd name="connsiteY1" fmla="*/ 31919 h 63966"/>
                  <a:gd name="connsiteX2" fmla="*/ 31686 w 63967"/>
                  <a:gd name="connsiteY2" fmla="*/ -64 h 63966"/>
                  <a:gd name="connsiteX3" fmla="*/ -298 w 63967"/>
                  <a:gd name="connsiteY3" fmla="*/ 31919 h 63966"/>
                  <a:gd name="connsiteX4" fmla="*/ 31686 w 63967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7" h="63966">
                    <a:moveTo>
                      <a:pt x="31686" y="63902"/>
                    </a:moveTo>
                    <a:cubicBezTo>
                      <a:pt x="49350" y="63902"/>
                      <a:pt x="63669" y="49583"/>
                      <a:pt x="63669" y="31919"/>
                    </a:cubicBezTo>
                    <a:cubicBezTo>
                      <a:pt x="63669" y="14255"/>
                      <a:pt x="49350" y="-64"/>
                      <a:pt x="31686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5" y="63821"/>
                      <a:pt x="31686" y="639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7" name="Freeform: Shape 2726">
                <a:extLst>
                  <a:ext uri="{FF2B5EF4-FFF2-40B4-BE49-F238E27FC236}">
                    <a16:creationId xmlns:a16="http://schemas.microsoft.com/office/drawing/2014/main" id="{984BC67A-26DF-49A3-90A2-03D501FB2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9516" y="6095268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8" name="Freeform: Shape 2727">
                <a:extLst>
                  <a:ext uri="{FF2B5EF4-FFF2-40B4-BE49-F238E27FC236}">
                    <a16:creationId xmlns:a16="http://schemas.microsoft.com/office/drawing/2014/main" id="{69A1F9DD-1E19-4962-9DED-9DBEA6C69F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89565" y="6095715"/>
                <a:ext cx="57420" cy="57420"/>
              </a:xfrm>
              <a:custGeom>
                <a:avLst/>
                <a:gdLst>
                  <a:gd name="connsiteX0" fmla="*/ 28413 w 57420"/>
                  <a:gd name="connsiteY0" fmla="*/ 57357 h 57420"/>
                  <a:gd name="connsiteX1" fmla="*/ 57123 w 57420"/>
                  <a:gd name="connsiteY1" fmla="*/ 28646 h 57420"/>
                  <a:gd name="connsiteX2" fmla="*/ 28413 w 57420"/>
                  <a:gd name="connsiteY2" fmla="*/ -64 h 57420"/>
                  <a:gd name="connsiteX3" fmla="*/ -298 w 57420"/>
                  <a:gd name="connsiteY3" fmla="*/ 28646 h 57420"/>
                  <a:gd name="connsiteX4" fmla="*/ 28413 w 57420"/>
                  <a:gd name="connsiteY4" fmla="*/ 57357 h 5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20" h="57420">
                    <a:moveTo>
                      <a:pt x="28413" y="57357"/>
                    </a:moveTo>
                    <a:cubicBezTo>
                      <a:pt x="44269" y="57357"/>
                      <a:pt x="57123" y="44502"/>
                      <a:pt x="57123" y="28646"/>
                    </a:cubicBezTo>
                    <a:cubicBezTo>
                      <a:pt x="57123" y="12790"/>
                      <a:pt x="44269" y="-64"/>
                      <a:pt x="28413" y="-64"/>
                    </a:cubicBezTo>
                    <a:cubicBezTo>
                      <a:pt x="12556" y="-64"/>
                      <a:pt x="-298" y="12790"/>
                      <a:pt x="-298" y="28646"/>
                    </a:cubicBezTo>
                    <a:cubicBezTo>
                      <a:pt x="-298" y="44503"/>
                      <a:pt x="12556" y="57357"/>
                      <a:pt x="28413" y="5735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29" name="Freeform: Shape 2728">
                <a:extLst>
                  <a:ext uri="{FF2B5EF4-FFF2-40B4-BE49-F238E27FC236}">
                    <a16:creationId xmlns:a16="http://schemas.microsoft.com/office/drawing/2014/main" id="{4599C0E4-E6B7-4698-894F-8D3FB2D97F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0655" y="6097500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5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0" name="Freeform: Shape 2729">
                <a:extLst>
                  <a:ext uri="{FF2B5EF4-FFF2-40B4-BE49-F238E27FC236}">
                    <a16:creationId xmlns:a16="http://schemas.microsoft.com/office/drawing/2014/main" id="{4A6C5684-75BE-4495-984B-59E8EE1608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1298" y="6099137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3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9" y="50298"/>
                      <a:pt x="49901" y="39109"/>
                      <a:pt x="49983" y="25225"/>
                    </a:cubicBezTo>
                    <a:cubicBezTo>
                      <a:pt x="50064" y="11340"/>
                      <a:pt x="38876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6" y="50134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1" name="Freeform: Shape 2730">
                <a:extLst>
                  <a:ext uri="{FF2B5EF4-FFF2-40B4-BE49-F238E27FC236}">
                    <a16:creationId xmlns:a16="http://schemas.microsoft.com/office/drawing/2014/main" id="{9D29D99E-28F3-4BF4-9D64-71B28DCAAA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1941" y="6100773"/>
                <a:ext cx="47008" cy="47007"/>
              </a:xfrm>
              <a:custGeom>
                <a:avLst/>
                <a:gdLst>
                  <a:gd name="connsiteX0" fmla="*/ 23058 w 47008"/>
                  <a:gd name="connsiteY0" fmla="*/ 46943 h 47007"/>
                  <a:gd name="connsiteX1" fmla="*/ 46710 w 47008"/>
                  <a:gd name="connsiteY1" fmla="*/ 23588 h 47007"/>
                  <a:gd name="connsiteX2" fmla="*/ 23355 w 47008"/>
                  <a:gd name="connsiteY2" fmla="*/ -64 h 47007"/>
                  <a:gd name="connsiteX3" fmla="*/ -297 w 47008"/>
                  <a:gd name="connsiteY3" fmla="*/ 23292 h 47007"/>
                  <a:gd name="connsiteX4" fmla="*/ -297 w 47008"/>
                  <a:gd name="connsiteY4" fmla="*/ 23588 h 47007"/>
                  <a:gd name="connsiteX5" fmla="*/ 23058 w 47008"/>
                  <a:gd name="connsiteY5" fmla="*/ 46943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8" h="47007">
                    <a:moveTo>
                      <a:pt x="23058" y="46943"/>
                    </a:moveTo>
                    <a:cubicBezTo>
                      <a:pt x="36039" y="47025"/>
                      <a:pt x="46628" y="36569"/>
                      <a:pt x="46710" y="23588"/>
                    </a:cubicBezTo>
                    <a:cubicBezTo>
                      <a:pt x="46792" y="10608"/>
                      <a:pt x="36336" y="18"/>
                      <a:pt x="23355" y="-64"/>
                    </a:cubicBezTo>
                    <a:cubicBezTo>
                      <a:pt x="10374" y="-145"/>
                      <a:pt x="-214" y="10311"/>
                      <a:pt x="-297" y="23292"/>
                    </a:cubicBezTo>
                    <a:cubicBezTo>
                      <a:pt x="-298" y="23391"/>
                      <a:pt x="-298" y="23490"/>
                      <a:pt x="-297" y="23588"/>
                    </a:cubicBezTo>
                    <a:cubicBezTo>
                      <a:pt x="-297" y="36487"/>
                      <a:pt x="10160" y="46943"/>
                      <a:pt x="23058" y="469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2" name="Freeform: Shape 2731">
                <a:extLst>
                  <a:ext uri="{FF2B5EF4-FFF2-40B4-BE49-F238E27FC236}">
                    <a16:creationId xmlns:a16="http://schemas.microsoft.com/office/drawing/2014/main" id="{299849ED-18AF-4AE3-A5E7-61DB656D46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2585" y="6102410"/>
                <a:ext cx="43735" cy="43734"/>
              </a:xfrm>
              <a:custGeom>
                <a:avLst/>
                <a:gdLst>
                  <a:gd name="connsiteX0" fmla="*/ 21422 w 43735"/>
                  <a:gd name="connsiteY0" fmla="*/ 43670 h 43734"/>
                  <a:gd name="connsiteX1" fmla="*/ 43437 w 43735"/>
                  <a:gd name="connsiteY1" fmla="*/ 21952 h 43734"/>
                  <a:gd name="connsiteX2" fmla="*/ 21718 w 43735"/>
                  <a:gd name="connsiteY2" fmla="*/ -64 h 43734"/>
                  <a:gd name="connsiteX3" fmla="*/ -297 w 43735"/>
                  <a:gd name="connsiteY3" fmla="*/ 21655 h 43734"/>
                  <a:gd name="connsiteX4" fmla="*/ -297 w 43735"/>
                  <a:gd name="connsiteY4" fmla="*/ 21952 h 43734"/>
                  <a:gd name="connsiteX5" fmla="*/ 21422 w 43735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4">
                    <a:moveTo>
                      <a:pt x="21422" y="43670"/>
                    </a:moveTo>
                    <a:cubicBezTo>
                      <a:pt x="33499" y="43752"/>
                      <a:pt x="43356" y="34028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0"/>
                      <a:pt x="21422" y="43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3" name="Freeform: Shape 2732">
                <a:extLst>
                  <a:ext uri="{FF2B5EF4-FFF2-40B4-BE49-F238E27FC236}">
                    <a16:creationId xmlns:a16="http://schemas.microsoft.com/office/drawing/2014/main" id="{FAF0A576-AE36-4E67-942F-5265419FC9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527" y="6104641"/>
                <a:ext cx="39570" cy="39569"/>
              </a:xfrm>
              <a:custGeom>
                <a:avLst/>
                <a:gdLst>
                  <a:gd name="connsiteX0" fmla="*/ 19487 w 39570"/>
                  <a:gd name="connsiteY0" fmla="*/ 39505 h 39569"/>
                  <a:gd name="connsiteX1" fmla="*/ 39273 w 39570"/>
                  <a:gd name="connsiteY1" fmla="*/ 19721 h 39569"/>
                  <a:gd name="connsiteX2" fmla="*/ 19487 w 39570"/>
                  <a:gd name="connsiteY2" fmla="*/ -64 h 39569"/>
                  <a:gd name="connsiteX3" fmla="*/ -298 w 39570"/>
                  <a:gd name="connsiteY3" fmla="*/ 19721 h 39569"/>
                  <a:gd name="connsiteX4" fmla="*/ 19487 w 39570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70" h="39569">
                    <a:moveTo>
                      <a:pt x="19487" y="39505"/>
                    </a:moveTo>
                    <a:cubicBezTo>
                      <a:pt x="30415" y="39505"/>
                      <a:pt x="39273" y="30647"/>
                      <a:pt x="39273" y="19721"/>
                    </a:cubicBezTo>
                    <a:cubicBezTo>
                      <a:pt x="39273" y="8794"/>
                      <a:pt x="30415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4" name="Freeform: Shape 2733">
                <a:extLst>
                  <a:ext uri="{FF2B5EF4-FFF2-40B4-BE49-F238E27FC236}">
                    <a16:creationId xmlns:a16="http://schemas.microsoft.com/office/drawing/2014/main" id="{871E7B13-E7F3-4534-91E4-FE84D188C3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4172" y="6106872"/>
                <a:ext cx="36296" cy="36297"/>
              </a:xfrm>
              <a:custGeom>
                <a:avLst/>
                <a:gdLst>
                  <a:gd name="connsiteX0" fmla="*/ 17850 w 36296"/>
                  <a:gd name="connsiteY0" fmla="*/ 36233 h 36297"/>
                  <a:gd name="connsiteX1" fmla="*/ 35999 w 36296"/>
                  <a:gd name="connsiteY1" fmla="*/ 18085 h 36297"/>
                  <a:gd name="connsiteX2" fmla="*/ 17850 w 36296"/>
                  <a:gd name="connsiteY2" fmla="*/ -64 h 36297"/>
                  <a:gd name="connsiteX3" fmla="*/ -298 w 36296"/>
                  <a:gd name="connsiteY3" fmla="*/ 18085 h 36297"/>
                  <a:gd name="connsiteX4" fmla="*/ 17850 w 36296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97">
                    <a:moveTo>
                      <a:pt x="17850" y="36233"/>
                    </a:moveTo>
                    <a:cubicBezTo>
                      <a:pt x="27873" y="36233"/>
                      <a:pt x="35999" y="28108"/>
                      <a:pt x="35999" y="18085"/>
                    </a:cubicBezTo>
                    <a:cubicBezTo>
                      <a:pt x="35999" y="8061"/>
                      <a:pt x="27873" y="-64"/>
                      <a:pt x="17850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0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5" name="Freeform: Shape 2734">
                <a:extLst>
                  <a:ext uri="{FF2B5EF4-FFF2-40B4-BE49-F238E27FC236}">
                    <a16:creationId xmlns:a16="http://schemas.microsoft.com/office/drawing/2014/main" id="{AD478DAD-F0B1-49C5-B637-85ADD18B18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5260" y="6108211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299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0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6" name="Freeform: Shape 2735">
                <a:extLst>
                  <a:ext uri="{FF2B5EF4-FFF2-40B4-BE49-F238E27FC236}">
                    <a16:creationId xmlns:a16="http://schemas.microsoft.com/office/drawing/2014/main" id="{9F4DB1FA-553C-47A5-A812-F09D750C1C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58" y="610910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7" name="Freeform: Shape 2736">
                <a:extLst>
                  <a:ext uri="{FF2B5EF4-FFF2-40B4-BE49-F238E27FC236}">
                    <a16:creationId xmlns:a16="http://schemas.microsoft.com/office/drawing/2014/main" id="{A2D407EF-9733-41EA-9761-2B7DC4BE8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6846" y="6111929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8" name="Freeform: Shape 2737">
                <a:extLst>
                  <a:ext uri="{FF2B5EF4-FFF2-40B4-BE49-F238E27FC236}">
                    <a16:creationId xmlns:a16="http://schemas.microsoft.com/office/drawing/2014/main" id="{5E1A0ECC-E0F3-4970-9E59-D84F406481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489" y="6113565"/>
                <a:ext cx="21718" cy="21719"/>
              </a:xfrm>
              <a:custGeom>
                <a:avLst/>
                <a:gdLst>
                  <a:gd name="connsiteX0" fmla="*/ 10561 w 21718"/>
                  <a:gd name="connsiteY0" fmla="*/ 21655 h 21719"/>
                  <a:gd name="connsiteX1" fmla="*/ 21421 w 21718"/>
                  <a:gd name="connsiteY1" fmla="*/ 10796 h 21719"/>
                  <a:gd name="connsiteX2" fmla="*/ 10561 w 21718"/>
                  <a:gd name="connsiteY2" fmla="*/ -64 h 21719"/>
                  <a:gd name="connsiteX3" fmla="*/ -298 w 21718"/>
                  <a:gd name="connsiteY3" fmla="*/ 10796 h 21719"/>
                  <a:gd name="connsiteX4" fmla="*/ 10561 w 21718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9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39" name="Freeform: Shape 2738">
                <a:extLst>
                  <a:ext uri="{FF2B5EF4-FFF2-40B4-BE49-F238E27FC236}">
                    <a16:creationId xmlns:a16="http://schemas.microsoft.com/office/drawing/2014/main" id="{8D0DD782-46D7-4DED-A517-C4FF7CBF0A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431" y="6115499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0" name="Freeform: Shape 2739">
                <a:extLst>
                  <a:ext uri="{FF2B5EF4-FFF2-40B4-BE49-F238E27FC236}">
                    <a16:creationId xmlns:a16="http://schemas.microsoft.com/office/drawing/2014/main" id="{1E77FC42-58FA-4E90-8428-F56B097A50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8926" y="6116839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1" name="Freeform: Shape 2740">
                <a:extLst>
                  <a:ext uri="{FF2B5EF4-FFF2-40B4-BE49-F238E27FC236}">
                    <a16:creationId xmlns:a16="http://schemas.microsoft.com/office/drawing/2014/main" id="{209A33AD-FC70-4749-B53C-B7B3C89F83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59866" y="6118774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2" name="Freeform: Shape 2741">
                <a:extLst>
                  <a:ext uri="{FF2B5EF4-FFF2-40B4-BE49-F238E27FC236}">
                    <a16:creationId xmlns:a16="http://schemas.microsoft.com/office/drawing/2014/main" id="{E87C97F0-F271-4150-AFD5-E3EC4581C5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0806" y="6120858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3" name="Freeform: Shape 2742">
                <a:extLst>
                  <a:ext uri="{FF2B5EF4-FFF2-40B4-BE49-F238E27FC236}">
                    <a16:creationId xmlns:a16="http://schemas.microsoft.com/office/drawing/2014/main" id="{1C4FB956-DC57-45E9-8731-AC38D4EE3E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445" y="6122342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4" name="Freeform: Shape 2743">
                <a:extLst>
                  <a:ext uri="{FF2B5EF4-FFF2-40B4-BE49-F238E27FC236}">
                    <a16:creationId xmlns:a16="http://schemas.microsoft.com/office/drawing/2014/main" id="{6F355957-E0AA-4B08-82BD-458278F958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222392" y="6124723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5" name="Freeform: Shape 2744">
                <a:extLst>
                  <a:ext uri="{FF2B5EF4-FFF2-40B4-BE49-F238E27FC236}">
                    <a16:creationId xmlns:a16="http://schemas.microsoft.com/office/drawing/2014/main" id="{1C3EF171-6D29-46C3-8D97-BADC2A286A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5726" y="6242094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6" name="Freeform: Shape 2745">
                <a:extLst>
                  <a:ext uri="{FF2B5EF4-FFF2-40B4-BE49-F238E27FC236}">
                    <a16:creationId xmlns:a16="http://schemas.microsoft.com/office/drawing/2014/main" id="{4C5EFC22-0D5C-4C55-AC3F-3D71E8E4C4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2799" y="6240755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7" name="Freeform: Shape 2746">
                <a:extLst>
                  <a:ext uri="{FF2B5EF4-FFF2-40B4-BE49-F238E27FC236}">
                    <a16:creationId xmlns:a16="http://schemas.microsoft.com/office/drawing/2014/main" id="{A55E631E-CDE4-480E-8D0A-BC63C90F2E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0170" y="6239238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1 h 9103"/>
                  <a:gd name="connsiteX2" fmla="*/ 3822 w 9967"/>
                  <a:gd name="connsiteY2" fmla="*/ 11 h 9103"/>
                  <a:gd name="connsiteX3" fmla="*/ -298 w 9967"/>
                  <a:gd name="connsiteY3" fmla="*/ 4131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5"/>
                      <a:pt x="9669" y="4131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1"/>
                    </a:cubicBezTo>
                    <a:cubicBezTo>
                      <a:pt x="-298" y="6842"/>
                      <a:pt x="1900" y="9039"/>
                      <a:pt x="4611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8" name="Freeform: Shape 2747">
                <a:extLst>
                  <a:ext uri="{FF2B5EF4-FFF2-40B4-BE49-F238E27FC236}">
                    <a16:creationId xmlns:a16="http://schemas.microsoft.com/office/drawing/2014/main" id="{A2B2C2B9-7B44-42B8-A73A-6657C59CD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539" y="6236591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4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6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4" y="-62"/>
                    </a:cubicBezTo>
                    <a:cubicBezTo>
                      <a:pt x="2847" y="-144"/>
                      <a:pt x="-215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8" y="13244"/>
                      <a:pt x="6249" y="1332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49" name="Freeform: Shape 2748">
                <a:extLst>
                  <a:ext uri="{FF2B5EF4-FFF2-40B4-BE49-F238E27FC236}">
                    <a16:creationId xmlns:a16="http://schemas.microsoft.com/office/drawing/2014/main" id="{8915C501-8B43-46B5-8745-2C4DDDA163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613" y="6234805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0" name="Freeform: Shape 2749">
                <a:extLst>
                  <a:ext uri="{FF2B5EF4-FFF2-40B4-BE49-F238E27FC236}">
                    <a16:creationId xmlns:a16="http://schemas.microsoft.com/office/drawing/2014/main" id="{F94DBBFD-7A01-4A8C-8E86-CDB77E4D7B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1836" y="6233168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1" name="Freeform: Shape 2750">
                <a:extLst>
                  <a:ext uri="{FF2B5EF4-FFF2-40B4-BE49-F238E27FC236}">
                    <a16:creationId xmlns:a16="http://schemas.microsoft.com/office/drawing/2014/main" id="{B9673BDA-7A66-43C6-87AD-0D06CF5EB7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8910" y="623123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2" name="Freeform: Shape 2751">
                <a:extLst>
                  <a:ext uri="{FF2B5EF4-FFF2-40B4-BE49-F238E27FC236}">
                    <a16:creationId xmlns:a16="http://schemas.microsoft.com/office/drawing/2014/main" id="{B98512F3-E2F0-4CBE-8154-07865D3F19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6281" y="6229598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3" name="Freeform: Shape 2752">
                <a:extLst>
                  <a:ext uri="{FF2B5EF4-FFF2-40B4-BE49-F238E27FC236}">
                    <a16:creationId xmlns:a16="http://schemas.microsoft.com/office/drawing/2014/main" id="{ADB29129-7D23-4FCC-93A8-20955832C4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3353" y="6227367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1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B9035652-15B4-43CD-AD8B-43EDCDC01B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0724" y="6225731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5" name="Freeform: Shape 2754">
                <a:extLst>
                  <a:ext uri="{FF2B5EF4-FFF2-40B4-BE49-F238E27FC236}">
                    <a16:creationId xmlns:a16="http://schemas.microsoft.com/office/drawing/2014/main" id="{53EEB8D6-139E-4B6B-99E4-0BA2BB7153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8095" y="6223797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4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6" name="Freeform: Shape 2755">
                <a:extLst>
                  <a:ext uri="{FF2B5EF4-FFF2-40B4-BE49-F238E27FC236}">
                    <a16:creationId xmlns:a16="http://schemas.microsoft.com/office/drawing/2014/main" id="{86BED14E-6E60-43C6-A281-D05853CED8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5467" y="6222607"/>
                <a:ext cx="41652" cy="41652"/>
              </a:xfrm>
              <a:custGeom>
                <a:avLst/>
                <a:gdLst>
                  <a:gd name="connsiteX0" fmla="*/ 20380 w 41652"/>
                  <a:gd name="connsiteY0" fmla="*/ 41588 h 41652"/>
                  <a:gd name="connsiteX1" fmla="*/ 41354 w 41652"/>
                  <a:gd name="connsiteY1" fmla="*/ 20911 h 41652"/>
                  <a:gd name="connsiteX2" fmla="*/ 20677 w 41652"/>
                  <a:gd name="connsiteY2" fmla="*/ -63 h 41652"/>
                  <a:gd name="connsiteX3" fmla="*/ -297 w 41652"/>
                  <a:gd name="connsiteY3" fmla="*/ 20613 h 41652"/>
                  <a:gd name="connsiteX4" fmla="*/ -298 w 41652"/>
                  <a:gd name="connsiteY4" fmla="*/ 20762 h 41652"/>
                  <a:gd name="connsiteX5" fmla="*/ 20380 w 41652"/>
                  <a:gd name="connsiteY5" fmla="*/ 41588 h 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52" h="41652">
                    <a:moveTo>
                      <a:pt x="20380" y="41588"/>
                    </a:moveTo>
                    <a:cubicBezTo>
                      <a:pt x="31882" y="41670"/>
                      <a:pt x="41272" y="32413"/>
                      <a:pt x="41354" y="20911"/>
                    </a:cubicBezTo>
                    <a:cubicBezTo>
                      <a:pt x="41436" y="9409"/>
                      <a:pt x="32179" y="19"/>
                      <a:pt x="20677" y="-63"/>
                    </a:cubicBezTo>
                    <a:cubicBezTo>
                      <a:pt x="9175" y="-146"/>
                      <a:pt x="-215" y="9112"/>
                      <a:pt x="-297" y="20613"/>
                    </a:cubicBezTo>
                    <a:cubicBezTo>
                      <a:pt x="-298" y="20663"/>
                      <a:pt x="-298" y="20712"/>
                      <a:pt x="-298" y="20762"/>
                    </a:cubicBezTo>
                    <a:cubicBezTo>
                      <a:pt x="-298" y="32206"/>
                      <a:pt x="8936" y="41506"/>
                      <a:pt x="20380" y="415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7" name="Freeform: Shape 2756">
                <a:extLst>
                  <a:ext uri="{FF2B5EF4-FFF2-40B4-BE49-F238E27FC236}">
                    <a16:creationId xmlns:a16="http://schemas.microsoft.com/office/drawing/2014/main" id="{DA23C843-647D-40E4-8E2A-08BFDBA9DA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2392" y="6220672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8" name="Freeform: Shape 2757">
                <a:extLst>
                  <a:ext uri="{FF2B5EF4-FFF2-40B4-BE49-F238E27FC236}">
                    <a16:creationId xmlns:a16="http://schemas.microsoft.com/office/drawing/2014/main" id="{87A457F1-4F2B-4661-8034-127D131FC6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89762" y="6219036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59" name="Freeform: Shape 2758">
                <a:extLst>
                  <a:ext uri="{FF2B5EF4-FFF2-40B4-BE49-F238E27FC236}">
                    <a16:creationId xmlns:a16="http://schemas.microsoft.com/office/drawing/2014/main" id="{EEB25AF2-52C1-4034-9B25-F8202FC21B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7133" y="6217399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0" name="Freeform: Shape 2759">
                <a:extLst>
                  <a:ext uri="{FF2B5EF4-FFF2-40B4-BE49-F238E27FC236}">
                    <a16:creationId xmlns:a16="http://schemas.microsoft.com/office/drawing/2014/main" id="{C1FBCDDA-CBAF-493B-9C57-98818FFE04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4504" y="6215467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1" name="Freeform: Shape 2760">
                <a:extLst>
                  <a:ext uri="{FF2B5EF4-FFF2-40B4-BE49-F238E27FC236}">
                    <a16:creationId xmlns:a16="http://schemas.microsoft.com/office/drawing/2014/main" id="{B0F7A70E-5BC3-44EB-8C98-69946A55AC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1429" y="621323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2" name="Freeform: Shape 2761">
                <a:extLst>
                  <a:ext uri="{FF2B5EF4-FFF2-40B4-BE49-F238E27FC236}">
                    <a16:creationId xmlns:a16="http://schemas.microsoft.com/office/drawing/2014/main" id="{AD59830B-46C2-4F08-9D41-45D98385BE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59543" y="6212491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3" name="Freeform: Shape 2762">
                <a:extLst>
                  <a:ext uri="{FF2B5EF4-FFF2-40B4-BE49-F238E27FC236}">
                    <a16:creationId xmlns:a16="http://schemas.microsoft.com/office/drawing/2014/main" id="{D8E2A505-86A2-40FA-8E1F-26514F0280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7212" y="6211450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49" y="63902"/>
                      <a:pt x="63669" y="49583"/>
                      <a:pt x="63669" y="31919"/>
                    </a:cubicBezTo>
                    <a:cubicBezTo>
                      <a:pt x="63669" y="14255"/>
                      <a:pt x="49349" y="-64"/>
                      <a:pt x="31685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4" name="Freeform: Shape 2763">
                <a:extLst>
                  <a:ext uri="{FF2B5EF4-FFF2-40B4-BE49-F238E27FC236}">
                    <a16:creationId xmlns:a16="http://schemas.microsoft.com/office/drawing/2014/main" id="{36E6FA03-0205-4601-8355-A3BFCBB189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4881" y="6210408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5" name="Freeform: Shape 2764">
                <a:extLst>
                  <a:ext uri="{FF2B5EF4-FFF2-40B4-BE49-F238E27FC236}">
                    <a16:creationId xmlns:a16="http://schemas.microsoft.com/office/drawing/2014/main" id="{C5FAFEF4-F0F7-46ED-8B02-CC98E08B1C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2995" y="6209069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7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6" name="Freeform: Shape 2765">
                <a:extLst>
                  <a:ext uri="{FF2B5EF4-FFF2-40B4-BE49-F238E27FC236}">
                    <a16:creationId xmlns:a16="http://schemas.microsoft.com/office/drawing/2014/main" id="{DA9718F4-4D6E-4CB6-9FAA-CE11D508F3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1259" y="6208474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7" name="Freeform: Shape 2766">
                <a:extLst>
                  <a:ext uri="{FF2B5EF4-FFF2-40B4-BE49-F238E27FC236}">
                    <a16:creationId xmlns:a16="http://schemas.microsoft.com/office/drawing/2014/main" id="{3D57B21C-3AF2-452C-93F1-3D33CD34D2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49968" y="6207879"/>
                <a:ext cx="70809" cy="70809"/>
              </a:xfrm>
              <a:custGeom>
                <a:avLst/>
                <a:gdLst>
                  <a:gd name="connsiteX0" fmla="*/ 34958 w 70809"/>
                  <a:gd name="connsiteY0" fmla="*/ 70745 h 70809"/>
                  <a:gd name="connsiteX1" fmla="*/ 70511 w 70809"/>
                  <a:gd name="connsiteY1" fmla="*/ 35489 h 70809"/>
                  <a:gd name="connsiteX2" fmla="*/ 35255 w 70809"/>
                  <a:gd name="connsiteY2" fmla="*/ -64 h 70809"/>
                  <a:gd name="connsiteX3" fmla="*/ -297 w 70809"/>
                  <a:gd name="connsiteY3" fmla="*/ 35192 h 70809"/>
                  <a:gd name="connsiteX4" fmla="*/ -297 w 70809"/>
                  <a:gd name="connsiteY4" fmla="*/ 35489 h 70809"/>
                  <a:gd name="connsiteX5" fmla="*/ 34958 w 70809"/>
                  <a:gd name="connsiteY5" fmla="*/ 7074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809" h="70809">
                    <a:moveTo>
                      <a:pt x="34958" y="70745"/>
                    </a:moveTo>
                    <a:cubicBezTo>
                      <a:pt x="54512" y="70827"/>
                      <a:pt x="70429" y="55042"/>
                      <a:pt x="70511" y="35489"/>
                    </a:cubicBezTo>
                    <a:cubicBezTo>
                      <a:pt x="70593" y="15936"/>
                      <a:pt x="54809" y="18"/>
                      <a:pt x="35255" y="-64"/>
                    </a:cubicBezTo>
                    <a:cubicBezTo>
                      <a:pt x="15702" y="-146"/>
                      <a:pt x="-216" y="15639"/>
                      <a:pt x="-297" y="35192"/>
                    </a:cubicBezTo>
                    <a:cubicBezTo>
                      <a:pt x="-298" y="35291"/>
                      <a:pt x="-298" y="35390"/>
                      <a:pt x="-297" y="35489"/>
                    </a:cubicBezTo>
                    <a:cubicBezTo>
                      <a:pt x="-216" y="54926"/>
                      <a:pt x="15521" y="70664"/>
                      <a:pt x="34958" y="707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8" name="Freeform: Shape 2767">
                <a:extLst>
                  <a:ext uri="{FF2B5EF4-FFF2-40B4-BE49-F238E27FC236}">
                    <a16:creationId xmlns:a16="http://schemas.microsoft.com/office/drawing/2014/main" id="{39BA63FA-366F-46F5-8D1E-908673B8AD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9273" y="6208474"/>
                <a:ext cx="69916" cy="69916"/>
              </a:xfrm>
              <a:custGeom>
                <a:avLst/>
                <a:gdLst>
                  <a:gd name="connsiteX0" fmla="*/ 34661 w 69916"/>
                  <a:gd name="connsiteY0" fmla="*/ 69853 h 69916"/>
                  <a:gd name="connsiteX1" fmla="*/ 69619 w 69916"/>
                  <a:gd name="connsiteY1" fmla="*/ 34894 h 69916"/>
                  <a:gd name="connsiteX2" fmla="*/ 34661 w 69916"/>
                  <a:gd name="connsiteY2" fmla="*/ -64 h 69916"/>
                  <a:gd name="connsiteX3" fmla="*/ -298 w 69916"/>
                  <a:gd name="connsiteY3" fmla="*/ 34894 h 69916"/>
                  <a:gd name="connsiteX4" fmla="*/ 34661 w 69916"/>
                  <a:gd name="connsiteY4" fmla="*/ 69853 h 6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6" h="69916">
                    <a:moveTo>
                      <a:pt x="34661" y="69853"/>
                    </a:moveTo>
                    <a:cubicBezTo>
                      <a:pt x="53968" y="69853"/>
                      <a:pt x="69619" y="54202"/>
                      <a:pt x="69619" y="34894"/>
                    </a:cubicBezTo>
                    <a:cubicBezTo>
                      <a:pt x="69619" y="15587"/>
                      <a:pt x="53968" y="-64"/>
                      <a:pt x="34661" y="-64"/>
                    </a:cubicBezTo>
                    <a:cubicBezTo>
                      <a:pt x="15354" y="-64"/>
                      <a:pt x="-298" y="15587"/>
                      <a:pt x="-298" y="34894"/>
                    </a:cubicBezTo>
                    <a:cubicBezTo>
                      <a:pt x="-298" y="54202"/>
                      <a:pt x="15354" y="69853"/>
                      <a:pt x="34661" y="6985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69" name="Freeform: Shape 2768">
                <a:extLst>
                  <a:ext uri="{FF2B5EF4-FFF2-40B4-BE49-F238E27FC236}">
                    <a16:creationId xmlns:a16="http://schemas.microsoft.com/office/drawing/2014/main" id="{C39077D8-DA81-4FA2-92EE-09FC93EF13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89024" y="6209069"/>
                <a:ext cx="68726" cy="68726"/>
              </a:xfrm>
              <a:custGeom>
                <a:avLst/>
                <a:gdLst>
                  <a:gd name="connsiteX0" fmla="*/ 33917 w 68726"/>
                  <a:gd name="connsiteY0" fmla="*/ 68662 h 68726"/>
                  <a:gd name="connsiteX1" fmla="*/ 68429 w 68726"/>
                  <a:gd name="connsiteY1" fmla="*/ 34448 h 68726"/>
                  <a:gd name="connsiteX2" fmla="*/ 34214 w 68726"/>
                  <a:gd name="connsiteY2" fmla="*/ -64 h 68726"/>
                  <a:gd name="connsiteX3" fmla="*/ -297 w 68726"/>
                  <a:gd name="connsiteY3" fmla="*/ 34151 h 68726"/>
                  <a:gd name="connsiteX4" fmla="*/ -298 w 68726"/>
                  <a:gd name="connsiteY4" fmla="*/ 34299 h 68726"/>
                  <a:gd name="connsiteX5" fmla="*/ 33917 w 68726"/>
                  <a:gd name="connsiteY5" fmla="*/ 68662 h 6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26" h="68726">
                    <a:moveTo>
                      <a:pt x="33917" y="68662"/>
                    </a:moveTo>
                    <a:cubicBezTo>
                      <a:pt x="52895" y="68745"/>
                      <a:pt x="68347" y="53427"/>
                      <a:pt x="68429" y="34448"/>
                    </a:cubicBezTo>
                    <a:cubicBezTo>
                      <a:pt x="68511" y="15470"/>
                      <a:pt x="53193" y="18"/>
                      <a:pt x="34214" y="-64"/>
                    </a:cubicBezTo>
                    <a:cubicBezTo>
                      <a:pt x="15236" y="-146"/>
                      <a:pt x="-215" y="15172"/>
                      <a:pt x="-297" y="34151"/>
                    </a:cubicBezTo>
                    <a:cubicBezTo>
                      <a:pt x="-297" y="34200"/>
                      <a:pt x="-298" y="34250"/>
                      <a:pt x="-298" y="34299"/>
                    </a:cubicBezTo>
                    <a:cubicBezTo>
                      <a:pt x="-298" y="53220"/>
                      <a:pt x="14997" y="68581"/>
                      <a:pt x="33917" y="686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0" name="Freeform: Shape 2769">
                <a:extLst>
                  <a:ext uri="{FF2B5EF4-FFF2-40B4-BE49-F238E27FC236}">
                    <a16:creationId xmlns:a16="http://schemas.microsoft.com/office/drawing/2014/main" id="{089F2F7C-8D59-4FB0-9059-BE5DD95371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08627" y="6209813"/>
                <a:ext cx="67239" cy="67239"/>
              </a:xfrm>
              <a:custGeom>
                <a:avLst/>
                <a:gdLst>
                  <a:gd name="connsiteX0" fmla="*/ 33322 w 67239"/>
                  <a:gd name="connsiteY0" fmla="*/ 67175 h 67239"/>
                  <a:gd name="connsiteX1" fmla="*/ 66942 w 67239"/>
                  <a:gd name="connsiteY1" fmla="*/ 33556 h 67239"/>
                  <a:gd name="connsiteX2" fmla="*/ 33322 w 67239"/>
                  <a:gd name="connsiteY2" fmla="*/ -64 h 67239"/>
                  <a:gd name="connsiteX3" fmla="*/ -298 w 67239"/>
                  <a:gd name="connsiteY3" fmla="*/ 33556 h 67239"/>
                  <a:gd name="connsiteX4" fmla="*/ 33322 w 67239"/>
                  <a:gd name="connsiteY4" fmla="*/ 67175 h 6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239" h="67239">
                    <a:moveTo>
                      <a:pt x="33322" y="67175"/>
                    </a:moveTo>
                    <a:cubicBezTo>
                      <a:pt x="51890" y="67175"/>
                      <a:pt x="66942" y="52123"/>
                      <a:pt x="66942" y="33556"/>
                    </a:cubicBezTo>
                    <a:cubicBezTo>
                      <a:pt x="66942" y="14988"/>
                      <a:pt x="51890" y="-64"/>
                      <a:pt x="33322" y="-64"/>
                    </a:cubicBezTo>
                    <a:cubicBezTo>
                      <a:pt x="14754" y="-64"/>
                      <a:pt x="-298" y="14988"/>
                      <a:pt x="-298" y="33556"/>
                    </a:cubicBezTo>
                    <a:cubicBezTo>
                      <a:pt x="-216" y="52089"/>
                      <a:pt x="14788" y="67094"/>
                      <a:pt x="33322" y="6717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3CEB60D1-AF9F-4151-AF03-D85E4BFE2E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8973" y="6210855"/>
                <a:ext cx="64858" cy="64859"/>
              </a:xfrm>
              <a:custGeom>
                <a:avLst/>
                <a:gdLst>
                  <a:gd name="connsiteX0" fmla="*/ 31983 w 64858"/>
                  <a:gd name="connsiteY0" fmla="*/ 64795 h 64859"/>
                  <a:gd name="connsiteX1" fmla="*/ 64560 w 64858"/>
                  <a:gd name="connsiteY1" fmla="*/ 32514 h 64859"/>
                  <a:gd name="connsiteX2" fmla="*/ 32280 w 64858"/>
                  <a:gd name="connsiteY2" fmla="*/ -64 h 64859"/>
                  <a:gd name="connsiteX3" fmla="*/ -297 w 64858"/>
                  <a:gd name="connsiteY3" fmla="*/ 32217 h 64859"/>
                  <a:gd name="connsiteX4" fmla="*/ -297 w 64858"/>
                  <a:gd name="connsiteY4" fmla="*/ 32514 h 64859"/>
                  <a:gd name="connsiteX5" fmla="*/ 31983 w 64858"/>
                  <a:gd name="connsiteY5" fmla="*/ 64795 h 6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858" h="64859">
                    <a:moveTo>
                      <a:pt x="31983" y="64795"/>
                    </a:moveTo>
                    <a:cubicBezTo>
                      <a:pt x="49893" y="64877"/>
                      <a:pt x="64479" y="50424"/>
                      <a:pt x="64560" y="32514"/>
                    </a:cubicBezTo>
                    <a:cubicBezTo>
                      <a:pt x="64642" y="14603"/>
                      <a:pt x="50190" y="18"/>
                      <a:pt x="32280" y="-64"/>
                    </a:cubicBezTo>
                    <a:cubicBezTo>
                      <a:pt x="14370" y="-146"/>
                      <a:pt x="-216" y="14307"/>
                      <a:pt x="-297" y="32217"/>
                    </a:cubicBezTo>
                    <a:cubicBezTo>
                      <a:pt x="-298" y="32316"/>
                      <a:pt x="-298" y="32415"/>
                      <a:pt x="-297" y="32514"/>
                    </a:cubicBezTo>
                    <a:cubicBezTo>
                      <a:pt x="-216" y="50309"/>
                      <a:pt x="14189" y="64713"/>
                      <a:pt x="31983" y="6479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2" name="Freeform: Shape 2771">
                <a:extLst>
                  <a:ext uri="{FF2B5EF4-FFF2-40B4-BE49-F238E27FC236}">
                    <a16:creationId xmlns:a16="http://schemas.microsoft.com/office/drawing/2014/main" id="{097601A6-DDC6-45FF-BD72-6FF959F52E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49318" y="6212194"/>
                <a:ext cx="62182" cy="62181"/>
              </a:xfrm>
              <a:custGeom>
                <a:avLst/>
                <a:gdLst>
                  <a:gd name="connsiteX0" fmla="*/ 30645 w 62182"/>
                  <a:gd name="connsiteY0" fmla="*/ 62117 h 62181"/>
                  <a:gd name="connsiteX1" fmla="*/ 61884 w 62182"/>
                  <a:gd name="connsiteY1" fmla="*/ 31175 h 62181"/>
                  <a:gd name="connsiteX2" fmla="*/ 30942 w 62182"/>
                  <a:gd name="connsiteY2" fmla="*/ -64 h 62181"/>
                  <a:gd name="connsiteX3" fmla="*/ -297 w 62182"/>
                  <a:gd name="connsiteY3" fmla="*/ 30878 h 62181"/>
                  <a:gd name="connsiteX4" fmla="*/ -297 w 62182"/>
                  <a:gd name="connsiteY4" fmla="*/ 31175 h 62181"/>
                  <a:gd name="connsiteX5" fmla="*/ 30645 w 62182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2" h="62181">
                    <a:moveTo>
                      <a:pt x="30645" y="62117"/>
                    </a:moveTo>
                    <a:cubicBezTo>
                      <a:pt x="47815" y="62199"/>
                      <a:pt x="61802" y="48345"/>
                      <a:pt x="61884" y="31175"/>
                    </a:cubicBezTo>
                    <a:cubicBezTo>
                      <a:pt x="61966" y="14004"/>
                      <a:pt x="48113" y="18"/>
                      <a:pt x="30942" y="-64"/>
                    </a:cubicBezTo>
                    <a:cubicBezTo>
                      <a:pt x="13772" y="-146"/>
                      <a:pt x="-214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7" y="62117"/>
                      <a:pt x="30645" y="6211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3" name="Freeform: Shape 2772">
                <a:extLst>
                  <a:ext uri="{FF2B5EF4-FFF2-40B4-BE49-F238E27FC236}">
                    <a16:creationId xmlns:a16="http://schemas.microsoft.com/office/drawing/2014/main" id="{B0DA5A25-BBFD-4282-849F-C08C180F4D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69516" y="621323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4" name="Freeform: Shape 2773">
                <a:extLst>
                  <a:ext uri="{FF2B5EF4-FFF2-40B4-BE49-F238E27FC236}">
                    <a16:creationId xmlns:a16="http://schemas.microsoft.com/office/drawing/2014/main" id="{E8C3030E-CEB0-43A7-B6DE-BF6D730352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0606" y="6215467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8 w 55635"/>
                  <a:gd name="connsiteY1" fmla="*/ 27902 h 55635"/>
                  <a:gd name="connsiteX2" fmla="*/ 27669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8" y="27902"/>
                    </a:cubicBezTo>
                    <a:cubicBezTo>
                      <a:pt x="55420" y="12539"/>
                      <a:pt x="43031" y="18"/>
                      <a:pt x="27669" y="-64"/>
                    </a:cubicBezTo>
                    <a:cubicBezTo>
                      <a:pt x="12305" y="-145"/>
                      <a:pt x="-215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5" y="43150"/>
                      <a:pt x="12125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5" name="Freeform: Shape 2774">
                <a:extLst>
                  <a:ext uri="{FF2B5EF4-FFF2-40B4-BE49-F238E27FC236}">
                    <a16:creationId xmlns:a16="http://schemas.microsoft.com/office/drawing/2014/main" id="{CF1EBA25-C4B3-405F-87D0-BDDF0CDE18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1250" y="6217399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6" name="Freeform: Shape 2775">
                <a:extLst>
                  <a:ext uri="{FF2B5EF4-FFF2-40B4-BE49-F238E27FC236}">
                    <a16:creationId xmlns:a16="http://schemas.microsoft.com/office/drawing/2014/main" id="{4D9C57B4-AD65-4927-B6EA-C01C4BC344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1893" y="6219036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7" name="Freeform: Shape 2776">
                <a:extLst>
                  <a:ext uri="{FF2B5EF4-FFF2-40B4-BE49-F238E27FC236}">
                    <a16:creationId xmlns:a16="http://schemas.microsoft.com/office/drawing/2014/main" id="{5BCE2543-8BFC-49A6-9FBE-ABB4421934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2537" y="6220672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8" name="Freeform: Shape 2777">
                <a:extLst>
                  <a:ext uri="{FF2B5EF4-FFF2-40B4-BE49-F238E27FC236}">
                    <a16:creationId xmlns:a16="http://schemas.microsoft.com/office/drawing/2014/main" id="{F7B0EE4F-B7A4-472A-B5B2-57D24FF12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3181" y="6222308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2" y="42184"/>
                      <a:pt x="41949" y="32727"/>
                      <a:pt x="41949" y="21060"/>
                    </a:cubicBezTo>
                    <a:cubicBezTo>
                      <a:pt x="41949" y="9394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79" name="Freeform: Shape 2778">
                <a:extLst>
                  <a:ext uri="{FF2B5EF4-FFF2-40B4-BE49-F238E27FC236}">
                    <a16:creationId xmlns:a16="http://schemas.microsoft.com/office/drawing/2014/main" id="{F1EF454A-D97D-4C67-9F91-17FBB07BBB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3825" y="6223945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0" name="Freeform: Shape 2779">
                <a:extLst>
                  <a:ext uri="{FF2B5EF4-FFF2-40B4-BE49-F238E27FC236}">
                    <a16:creationId xmlns:a16="http://schemas.microsoft.com/office/drawing/2014/main" id="{87558CA3-F25F-43C6-8540-7C9B40DC45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4914" y="6225731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1" name="Freeform: Shape 2780">
                <a:extLst>
                  <a:ext uri="{FF2B5EF4-FFF2-40B4-BE49-F238E27FC236}">
                    <a16:creationId xmlns:a16="http://schemas.microsoft.com/office/drawing/2014/main" id="{6AC3EE90-5F05-463C-83C5-A672C94BC7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5556" y="6227367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1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2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2" name="Freeform: Shape 2781">
                <a:extLst>
                  <a:ext uri="{FF2B5EF4-FFF2-40B4-BE49-F238E27FC236}">
                    <a16:creationId xmlns:a16="http://schemas.microsoft.com/office/drawing/2014/main" id="{A7E34F8B-404E-455B-9CBD-6E494A30F6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5441" y="6227813"/>
                <a:ext cx="29750" cy="29751"/>
              </a:xfrm>
              <a:custGeom>
                <a:avLst/>
                <a:gdLst>
                  <a:gd name="connsiteX0" fmla="*/ 14596 w 29750"/>
                  <a:gd name="connsiteY0" fmla="*/ 29688 h 29751"/>
                  <a:gd name="connsiteX1" fmla="*/ 29453 w 29750"/>
                  <a:gd name="connsiteY1" fmla="*/ 14793 h 29751"/>
                  <a:gd name="connsiteX2" fmla="*/ 14559 w 29750"/>
                  <a:gd name="connsiteY2" fmla="*/ -64 h 29751"/>
                  <a:gd name="connsiteX3" fmla="*/ -298 w 29750"/>
                  <a:gd name="connsiteY3" fmla="*/ 14830 h 29751"/>
                  <a:gd name="connsiteX4" fmla="*/ -280 w 29750"/>
                  <a:gd name="connsiteY4" fmla="*/ 15555 h 29751"/>
                  <a:gd name="connsiteX5" fmla="*/ 14596 w 29750"/>
                  <a:gd name="connsiteY5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0" h="29751">
                    <a:moveTo>
                      <a:pt x="14596" y="29688"/>
                    </a:moveTo>
                    <a:cubicBezTo>
                      <a:pt x="22812" y="29677"/>
                      <a:pt x="29464" y="23009"/>
                      <a:pt x="29453" y="14793"/>
                    </a:cubicBezTo>
                    <a:cubicBezTo>
                      <a:pt x="29443" y="6578"/>
                      <a:pt x="22774" y="-74"/>
                      <a:pt x="14559" y="-64"/>
                    </a:cubicBezTo>
                    <a:cubicBezTo>
                      <a:pt x="6343" y="-54"/>
                      <a:pt x="-309" y="6615"/>
                      <a:pt x="-298" y="14830"/>
                    </a:cubicBezTo>
                    <a:cubicBezTo>
                      <a:pt x="-298" y="15072"/>
                      <a:pt x="-291" y="15314"/>
                      <a:pt x="-280" y="15555"/>
                    </a:cubicBezTo>
                    <a:cubicBezTo>
                      <a:pt x="117" y="23479"/>
                      <a:pt x="6663" y="29697"/>
                      <a:pt x="14596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3" name="Freeform: Shape 2782">
                <a:extLst>
                  <a:ext uri="{FF2B5EF4-FFF2-40B4-BE49-F238E27FC236}">
                    <a16:creationId xmlns:a16="http://schemas.microsoft.com/office/drawing/2014/main" id="{A54C2733-14BC-44E5-A07B-E1C9753E8B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7143" y="623123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4" name="Freeform: Shape 2783">
                <a:extLst>
                  <a:ext uri="{FF2B5EF4-FFF2-40B4-BE49-F238E27FC236}">
                    <a16:creationId xmlns:a16="http://schemas.microsoft.com/office/drawing/2014/main" id="{F035A28D-5113-46CF-8822-1B057C88E2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7785" y="6232871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5" name="Freeform: Shape 2784">
                <a:extLst>
                  <a:ext uri="{FF2B5EF4-FFF2-40B4-BE49-F238E27FC236}">
                    <a16:creationId xmlns:a16="http://schemas.microsoft.com/office/drawing/2014/main" id="{2A36D66B-FC9E-4666-8F56-2BDAB68683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8874" y="6234805"/>
                <a:ext cx="17109" cy="17109"/>
              </a:xfrm>
              <a:custGeom>
                <a:avLst/>
                <a:gdLst>
                  <a:gd name="connsiteX0" fmla="*/ 8184 w 17109"/>
                  <a:gd name="connsiteY0" fmla="*/ 17043 h 17109"/>
                  <a:gd name="connsiteX1" fmla="*/ 16810 w 17109"/>
                  <a:gd name="connsiteY1" fmla="*/ 8714 h 17109"/>
                  <a:gd name="connsiteX2" fmla="*/ 16811 w 17109"/>
                  <a:gd name="connsiteY2" fmla="*/ 8564 h 17109"/>
                  <a:gd name="connsiteX3" fmla="*/ 8183 w 17109"/>
                  <a:gd name="connsiteY3" fmla="*/ -64 h 17109"/>
                  <a:gd name="connsiteX4" fmla="*/ -297 w 17109"/>
                  <a:gd name="connsiteY4" fmla="*/ 8414 h 17109"/>
                  <a:gd name="connsiteX5" fmla="*/ -296 w 17109"/>
                  <a:gd name="connsiteY5" fmla="*/ 8564 h 17109"/>
                  <a:gd name="connsiteX6" fmla="*/ 7882 w 17109"/>
                  <a:gd name="connsiteY6" fmla="*/ 17044 h 17109"/>
                  <a:gd name="connsiteX7" fmla="*/ 8183 w 17109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9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2" y="17044"/>
                    </a:cubicBezTo>
                    <a:cubicBezTo>
                      <a:pt x="7982" y="17045"/>
                      <a:pt x="8082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6" name="Freeform: Shape 2785">
                <a:extLst>
                  <a:ext uri="{FF2B5EF4-FFF2-40B4-BE49-F238E27FC236}">
                    <a16:creationId xmlns:a16="http://schemas.microsoft.com/office/drawing/2014/main" id="{397300EB-0210-4891-A4AE-A5662749D7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9447" y="6235423"/>
                <a:ext cx="13984" cy="14854"/>
              </a:xfrm>
              <a:custGeom>
                <a:avLst/>
                <a:gdLst>
                  <a:gd name="connsiteX0" fmla="*/ 6619 w 13984"/>
                  <a:gd name="connsiteY0" fmla="*/ 14789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9"/>
                    </a:moveTo>
                    <a:cubicBezTo>
                      <a:pt x="10397" y="14871"/>
                      <a:pt x="13527" y="11875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6"/>
                      <a:pt x="11531" y="573"/>
                      <a:pt x="7711" y="11"/>
                    </a:cubicBezTo>
                    <a:cubicBezTo>
                      <a:pt x="3890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7" name="Freeform: Shape 2786">
                <a:extLst>
                  <a:ext uri="{FF2B5EF4-FFF2-40B4-BE49-F238E27FC236}">
                    <a16:creationId xmlns:a16="http://schemas.microsoft.com/office/drawing/2014/main" id="{9C5AF852-8BFF-4A74-9474-001DEDD52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162" y="6237930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8" name="Freeform: Shape 2787">
                <a:extLst>
                  <a:ext uri="{FF2B5EF4-FFF2-40B4-BE49-F238E27FC236}">
                    <a16:creationId xmlns:a16="http://schemas.microsoft.com/office/drawing/2014/main" id="{DB6518C6-E344-4CC5-8072-2F221DB15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105" y="6240755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89" name="Freeform: Shape 2788">
                <a:extLst>
                  <a:ext uri="{FF2B5EF4-FFF2-40B4-BE49-F238E27FC236}">
                    <a16:creationId xmlns:a16="http://schemas.microsoft.com/office/drawing/2014/main" id="{E3498660-E078-4291-B9D7-0A29541739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1749" y="6241797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0" name="Freeform: Shape 2789">
                <a:extLst>
                  <a:ext uri="{FF2B5EF4-FFF2-40B4-BE49-F238E27FC236}">
                    <a16:creationId xmlns:a16="http://schemas.microsoft.com/office/drawing/2014/main" id="{5D571E06-5262-433C-9737-B11C9F25F0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6172" y="6361398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1" name="Freeform: Shape 2790">
                <a:extLst>
                  <a:ext uri="{FF2B5EF4-FFF2-40B4-BE49-F238E27FC236}">
                    <a16:creationId xmlns:a16="http://schemas.microsoft.com/office/drawing/2014/main" id="{8524F937-554B-4205-B64F-C76C01F017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096" y="6359464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2" name="Freeform: Shape 2791">
                <a:extLst>
                  <a:ext uri="{FF2B5EF4-FFF2-40B4-BE49-F238E27FC236}">
                    <a16:creationId xmlns:a16="http://schemas.microsoft.com/office/drawing/2014/main" id="{0EB2EAF5-32F5-46DF-B2A8-9D02397706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0467" y="6357828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3" name="Freeform: Shape 2792">
                <a:extLst>
                  <a:ext uri="{FF2B5EF4-FFF2-40B4-BE49-F238E27FC236}">
                    <a16:creationId xmlns:a16="http://schemas.microsoft.com/office/drawing/2014/main" id="{C2CFA5B0-660B-4F78-85F8-2AB18DC278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7838" y="6356192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4" name="Freeform: Shape 2793">
                <a:extLst>
                  <a:ext uri="{FF2B5EF4-FFF2-40B4-BE49-F238E27FC236}">
                    <a16:creationId xmlns:a16="http://schemas.microsoft.com/office/drawing/2014/main" id="{C6DAE453-197C-4924-94F8-B6B8793F7C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4911" y="6353962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5" name="Freeform: Shape 2794">
                <a:extLst>
                  <a:ext uri="{FF2B5EF4-FFF2-40B4-BE49-F238E27FC236}">
                    <a16:creationId xmlns:a16="http://schemas.microsoft.com/office/drawing/2014/main" id="{9AD5DD8A-4AFE-41BA-A043-2B341BB195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2208" y="635125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6" name="Freeform: Shape 2795">
                <a:extLst>
                  <a:ext uri="{FF2B5EF4-FFF2-40B4-BE49-F238E27FC236}">
                    <a16:creationId xmlns:a16="http://schemas.microsoft.com/office/drawing/2014/main" id="{88A27171-EF8D-4415-BF5D-388E447DD2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9653" y="6350836"/>
                <a:ext cx="23058" cy="23058"/>
              </a:xfrm>
              <a:custGeom>
                <a:avLst/>
                <a:gdLst>
                  <a:gd name="connsiteX0" fmla="*/ 11158 w 23058"/>
                  <a:gd name="connsiteY0" fmla="*/ 22994 h 23058"/>
                  <a:gd name="connsiteX1" fmla="*/ 22760 w 23058"/>
                  <a:gd name="connsiteY1" fmla="*/ 11689 h 23058"/>
                  <a:gd name="connsiteX2" fmla="*/ 22761 w 23058"/>
                  <a:gd name="connsiteY2" fmla="*/ 11539 h 23058"/>
                  <a:gd name="connsiteX3" fmla="*/ 11158 w 23058"/>
                  <a:gd name="connsiteY3" fmla="*/ -64 h 23058"/>
                  <a:gd name="connsiteX4" fmla="*/ -298 w 23058"/>
                  <a:gd name="connsiteY4" fmla="*/ 11389 h 23058"/>
                  <a:gd name="connsiteX5" fmla="*/ -297 w 23058"/>
                  <a:gd name="connsiteY5" fmla="*/ 11539 h 23058"/>
                  <a:gd name="connsiteX6" fmla="*/ 10858 w 23058"/>
                  <a:gd name="connsiteY6" fmla="*/ 22993 h 23058"/>
                  <a:gd name="connsiteX7" fmla="*/ 11158 w 23058"/>
                  <a:gd name="connsiteY7" fmla="*/ 22993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8" h="23058">
                    <a:moveTo>
                      <a:pt x="11158" y="22994"/>
                    </a:moveTo>
                    <a:cubicBezTo>
                      <a:pt x="17483" y="23076"/>
                      <a:pt x="22678" y="18015"/>
                      <a:pt x="22760" y="11689"/>
                    </a:cubicBezTo>
                    <a:cubicBezTo>
                      <a:pt x="22760" y="11639"/>
                      <a:pt x="22761" y="11589"/>
                      <a:pt x="22761" y="11539"/>
                    </a:cubicBezTo>
                    <a:cubicBezTo>
                      <a:pt x="22761" y="5131"/>
                      <a:pt x="17566" y="-64"/>
                      <a:pt x="11158" y="-64"/>
                    </a:cubicBezTo>
                    <a:cubicBezTo>
                      <a:pt x="4831" y="-64"/>
                      <a:pt x="-297" y="5063"/>
                      <a:pt x="-298" y="11389"/>
                    </a:cubicBezTo>
                    <a:cubicBezTo>
                      <a:pt x="-298" y="11439"/>
                      <a:pt x="-297" y="11489"/>
                      <a:pt x="-297" y="11539"/>
                    </a:cubicBezTo>
                    <a:cubicBezTo>
                      <a:pt x="-379" y="17783"/>
                      <a:pt x="4615" y="22911"/>
                      <a:pt x="10858" y="22993"/>
                    </a:cubicBezTo>
                    <a:cubicBezTo>
                      <a:pt x="10958" y="22995"/>
                      <a:pt x="11058" y="22995"/>
                      <a:pt x="11158" y="22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7" name="Freeform: Shape 2796">
                <a:extLst>
                  <a:ext uri="{FF2B5EF4-FFF2-40B4-BE49-F238E27FC236}">
                    <a16:creationId xmlns:a16="http://schemas.microsoft.com/office/drawing/2014/main" id="{3EAB183F-1530-4305-81D5-DF399B35A6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7024" y="6349201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0 w 26479"/>
                  <a:gd name="connsiteY1" fmla="*/ 13324 h 26478"/>
                  <a:gd name="connsiteX2" fmla="*/ 13090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2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8" name="Freeform: Shape 2797">
                <a:extLst>
                  <a:ext uri="{FF2B5EF4-FFF2-40B4-BE49-F238E27FC236}">
                    <a16:creationId xmlns:a16="http://schemas.microsoft.com/office/drawing/2014/main" id="{6E8D7914-476D-4D75-90D7-63A052C08E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4247" y="634786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799" name="Freeform: Shape 2798">
                <a:extLst>
                  <a:ext uri="{FF2B5EF4-FFF2-40B4-BE49-F238E27FC236}">
                    <a16:creationId xmlns:a16="http://schemas.microsoft.com/office/drawing/2014/main" id="{4DE942D4-5548-43B2-B84E-41D9FF5497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1320" y="6345630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0" name="Freeform: Shape 2799">
                <a:extLst>
                  <a:ext uri="{FF2B5EF4-FFF2-40B4-BE49-F238E27FC236}">
                    <a16:creationId xmlns:a16="http://schemas.microsoft.com/office/drawing/2014/main" id="{9795157C-0892-485C-9A8C-266A359D70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8691" y="6344291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1" name="Freeform: Shape 2800">
                <a:extLst>
                  <a:ext uri="{FF2B5EF4-FFF2-40B4-BE49-F238E27FC236}">
                    <a16:creationId xmlns:a16="http://schemas.microsoft.com/office/drawing/2014/main" id="{CE906449-2E17-4B63-BDA0-E03AFCDD07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6061" y="6342060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2" name="Freeform: Shape 2801">
                <a:extLst>
                  <a:ext uri="{FF2B5EF4-FFF2-40B4-BE49-F238E27FC236}">
                    <a16:creationId xmlns:a16="http://schemas.microsoft.com/office/drawing/2014/main" id="{F76AACDA-E036-4C94-9AFA-8CAF3260E9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3433" y="6340424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3" name="Freeform: Shape 2802">
                <a:extLst>
                  <a:ext uri="{FF2B5EF4-FFF2-40B4-BE49-F238E27FC236}">
                    <a16:creationId xmlns:a16="http://schemas.microsoft.com/office/drawing/2014/main" id="{93FDD436-31DC-4793-B347-91C34E0E07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0803" y="6338787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3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5"/>
                      <a:pt x="-216" y="10311"/>
                      <a:pt x="-297" y="23292"/>
                    </a:cubicBezTo>
                    <a:cubicBezTo>
                      <a:pt x="-298" y="23391"/>
                      <a:pt x="-298" y="23490"/>
                      <a:pt x="-297" y="23588"/>
                    </a:cubicBezTo>
                    <a:cubicBezTo>
                      <a:pt x="-297" y="36487"/>
                      <a:pt x="10159" y="46943"/>
                      <a:pt x="23058" y="469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4" name="Freeform: Shape 2803">
                <a:extLst>
                  <a:ext uri="{FF2B5EF4-FFF2-40B4-BE49-F238E27FC236}">
                    <a16:creationId xmlns:a16="http://schemas.microsoft.com/office/drawing/2014/main" id="{5B651073-67B8-4466-BBE0-51C40549F5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8174" y="6337151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5" name="Freeform: Shape 2804">
                <a:extLst>
                  <a:ext uri="{FF2B5EF4-FFF2-40B4-BE49-F238E27FC236}">
                    <a16:creationId xmlns:a16="http://schemas.microsoft.com/office/drawing/2014/main" id="{8EF84BCA-D936-4854-82C9-413D503562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5545" y="6335515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6" name="Freeform: Shape 2805">
                <a:extLst>
                  <a:ext uri="{FF2B5EF4-FFF2-40B4-BE49-F238E27FC236}">
                    <a16:creationId xmlns:a16="http://schemas.microsoft.com/office/drawing/2014/main" id="{31804979-866D-4C42-A2F3-A79B95F412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3214" y="6334176"/>
                <a:ext cx="56230" cy="56230"/>
              </a:xfrm>
              <a:custGeom>
                <a:avLst/>
                <a:gdLst>
                  <a:gd name="connsiteX0" fmla="*/ 27669 w 56230"/>
                  <a:gd name="connsiteY0" fmla="*/ 56166 h 56230"/>
                  <a:gd name="connsiteX1" fmla="*/ 55933 w 56230"/>
                  <a:gd name="connsiteY1" fmla="*/ 28200 h 56230"/>
                  <a:gd name="connsiteX2" fmla="*/ 27966 w 56230"/>
                  <a:gd name="connsiteY2" fmla="*/ -64 h 56230"/>
                  <a:gd name="connsiteX3" fmla="*/ -297 w 56230"/>
                  <a:gd name="connsiteY3" fmla="*/ 27903 h 56230"/>
                  <a:gd name="connsiteX4" fmla="*/ -297 w 56230"/>
                  <a:gd name="connsiteY4" fmla="*/ 28200 h 56230"/>
                  <a:gd name="connsiteX5" fmla="*/ 27669 w 56230"/>
                  <a:gd name="connsiteY5" fmla="*/ 56167 h 5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0">
                    <a:moveTo>
                      <a:pt x="27669" y="56166"/>
                    </a:moveTo>
                    <a:cubicBezTo>
                      <a:pt x="43197" y="56248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5"/>
                      <a:pt x="-216" y="12375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6"/>
                      <a:pt x="27669" y="5616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7" name="Freeform: Shape 2806">
                <a:extLst>
                  <a:ext uri="{FF2B5EF4-FFF2-40B4-BE49-F238E27FC236}">
                    <a16:creationId xmlns:a16="http://schemas.microsoft.com/office/drawing/2014/main" id="{874AE54C-F3C1-426E-A17F-38DA8D7B7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0436" y="633253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8" name="Freeform: Shape 2807">
                <a:extLst>
                  <a:ext uri="{FF2B5EF4-FFF2-40B4-BE49-F238E27FC236}">
                    <a16:creationId xmlns:a16="http://schemas.microsoft.com/office/drawing/2014/main" id="{7D67F259-7D88-45F9-A7B9-EDB0DD778A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8551" y="6331498"/>
                <a:ext cx="61586" cy="61586"/>
              </a:xfrm>
              <a:custGeom>
                <a:avLst/>
                <a:gdLst>
                  <a:gd name="connsiteX0" fmla="*/ 30347 w 61586"/>
                  <a:gd name="connsiteY0" fmla="*/ 61522 h 61586"/>
                  <a:gd name="connsiteX1" fmla="*/ 61288 w 61586"/>
                  <a:gd name="connsiteY1" fmla="*/ 30878 h 61586"/>
                  <a:gd name="connsiteX2" fmla="*/ 30644 w 61586"/>
                  <a:gd name="connsiteY2" fmla="*/ -64 h 61586"/>
                  <a:gd name="connsiteX3" fmla="*/ -297 w 61586"/>
                  <a:gd name="connsiteY3" fmla="*/ 30581 h 61586"/>
                  <a:gd name="connsiteX4" fmla="*/ -297 w 61586"/>
                  <a:gd name="connsiteY4" fmla="*/ 30878 h 61586"/>
                  <a:gd name="connsiteX5" fmla="*/ 30347 w 61586"/>
                  <a:gd name="connsiteY5" fmla="*/ 61522 h 6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86" h="61586">
                    <a:moveTo>
                      <a:pt x="30347" y="61522"/>
                    </a:moveTo>
                    <a:cubicBezTo>
                      <a:pt x="47353" y="61604"/>
                      <a:pt x="61206" y="47884"/>
                      <a:pt x="61288" y="30878"/>
                    </a:cubicBezTo>
                    <a:cubicBezTo>
                      <a:pt x="61370" y="13871"/>
                      <a:pt x="47650" y="18"/>
                      <a:pt x="30644" y="-64"/>
                    </a:cubicBezTo>
                    <a:cubicBezTo>
                      <a:pt x="13637" y="-146"/>
                      <a:pt x="-215" y="13574"/>
                      <a:pt x="-297" y="30581"/>
                    </a:cubicBezTo>
                    <a:cubicBezTo>
                      <a:pt x="-298" y="30680"/>
                      <a:pt x="-298" y="30779"/>
                      <a:pt x="-297" y="30878"/>
                    </a:cubicBezTo>
                    <a:cubicBezTo>
                      <a:pt x="-216" y="47768"/>
                      <a:pt x="13456" y="61441"/>
                      <a:pt x="30347" y="6152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09" name="Freeform: Shape 2808">
                <a:extLst>
                  <a:ext uri="{FF2B5EF4-FFF2-40B4-BE49-F238E27FC236}">
                    <a16:creationId xmlns:a16="http://schemas.microsoft.com/office/drawing/2014/main" id="{3B821A8D-F11C-439A-AA0E-073EA82DC0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6220" y="6330457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49" y="63902"/>
                      <a:pt x="63669" y="49583"/>
                      <a:pt x="63669" y="31919"/>
                    </a:cubicBezTo>
                    <a:cubicBezTo>
                      <a:pt x="63669" y="14255"/>
                      <a:pt x="49349" y="-64"/>
                      <a:pt x="31685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0" name="Freeform: Shape 2809">
                <a:extLst>
                  <a:ext uri="{FF2B5EF4-FFF2-40B4-BE49-F238E27FC236}">
                    <a16:creationId xmlns:a16="http://schemas.microsoft.com/office/drawing/2014/main" id="{2CBB3A80-4A17-4808-BCBA-51C64FFE5D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4631" y="6329564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1" name="Freeform: Shape 2810">
                <a:extLst>
                  <a:ext uri="{FF2B5EF4-FFF2-40B4-BE49-F238E27FC236}">
                    <a16:creationId xmlns:a16="http://schemas.microsoft.com/office/drawing/2014/main" id="{EC88DABA-051C-47E4-86D8-85178D8147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2895" y="6329416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2" name="Freeform: Shape 2811">
                <a:extLst>
                  <a:ext uri="{FF2B5EF4-FFF2-40B4-BE49-F238E27FC236}">
                    <a16:creationId xmlns:a16="http://schemas.microsoft.com/office/drawing/2014/main" id="{A3B29D63-5B20-43CB-9343-992C31CD7A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1903" y="6329416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3" name="Freeform: Shape 2812">
                <a:extLst>
                  <a:ext uri="{FF2B5EF4-FFF2-40B4-BE49-F238E27FC236}">
                    <a16:creationId xmlns:a16="http://schemas.microsoft.com/office/drawing/2014/main" id="{DDDD85E1-7B13-411C-91E8-F86C106ACC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0910" y="6329416"/>
                <a:ext cx="66643" cy="66643"/>
              </a:xfrm>
              <a:custGeom>
                <a:avLst/>
                <a:gdLst>
                  <a:gd name="connsiteX0" fmla="*/ 33024 w 66643"/>
                  <a:gd name="connsiteY0" fmla="*/ 66580 h 66643"/>
                  <a:gd name="connsiteX1" fmla="*/ 66346 w 66643"/>
                  <a:gd name="connsiteY1" fmla="*/ 33258 h 66643"/>
                  <a:gd name="connsiteX2" fmla="*/ 33024 w 66643"/>
                  <a:gd name="connsiteY2" fmla="*/ -64 h 66643"/>
                  <a:gd name="connsiteX3" fmla="*/ -298 w 66643"/>
                  <a:gd name="connsiteY3" fmla="*/ 33258 h 66643"/>
                  <a:gd name="connsiteX4" fmla="*/ 33024 w 66643"/>
                  <a:gd name="connsiteY4" fmla="*/ 66580 h 6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3" h="66643">
                    <a:moveTo>
                      <a:pt x="33024" y="66580"/>
                    </a:moveTo>
                    <a:cubicBezTo>
                      <a:pt x="51427" y="66580"/>
                      <a:pt x="66346" y="51661"/>
                      <a:pt x="66346" y="33258"/>
                    </a:cubicBezTo>
                    <a:cubicBezTo>
                      <a:pt x="66346" y="14855"/>
                      <a:pt x="51427" y="-64"/>
                      <a:pt x="33024" y="-64"/>
                    </a:cubicBezTo>
                    <a:cubicBezTo>
                      <a:pt x="14621" y="-64"/>
                      <a:pt x="-298" y="14855"/>
                      <a:pt x="-298" y="33258"/>
                    </a:cubicBezTo>
                    <a:cubicBezTo>
                      <a:pt x="-298" y="51661"/>
                      <a:pt x="14621" y="66580"/>
                      <a:pt x="33024" y="6658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4" name="Freeform: Shape 2813">
                <a:extLst>
                  <a:ext uri="{FF2B5EF4-FFF2-40B4-BE49-F238E27FC236}">
                    <a16:creationId xmlns:a16="http://schemas.microsoft.com/office/drawing/2014/main" id="{8C9BCA4E-9E7C-49BA-9142-CB8580F539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0660" y="6329564"/>
                <a:ext cx="65454" cy="65454"/>
              </a:xfrm>
              <a:custGeom>
                <a:avLst/>
                <a:gdLst>
                  <a:gd name="connsiteX0" fmla="*/ 32281 w 65454"/>
                  <a:gd name="connsiteY0" fmla="*/ 65390 h 65454"/>
                  <a:gd name="connsiteX1" fmla="*/ 65156 w 65454"/>
                  <a:gd name="connsiteY1" fmla="*/ 32811 h 65454"/>
                  <a:gd name="connsiteX2" fmla="*/ 32578 w 65454"/>
                  <a:gd name="connsiteY2" fmla="*/ -64 h 65454"/>
                  <a:gd name="connsiteX3" fmla="*/ -297 w 65454"/>
                  <a:gd name="connsiteY3" fmla="*/ 32515 h 65454"/>
                  <a:gd name="connsiteX4" fmla="*/ -297 w 65454"/>
                  <a:gd name="connsiteY4" fmla="*/ 32811 h 65454"/>
                  <a:gd name="connsiteX5" fmla="*/ 32281 w 65454"/>
                  <a:gd name="connsiteY5" fmla="*/ 65390 h 6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54" h="65454">
                    <a:moveTo>
                      <a:pt x="32281" y="65390"/>
                    </a:moveTo>
                    <a:cubicBezTo>
                      <a:pt x="50356" y="65472"/>
                      <a:pt x="65074" y="50886"/>
                      <a:pt x="65156" y="32811"/>
                    </a:cubicBezTo>
                    <a:cubicBezTo>
                      <a:pt x="65238" y="14737"/>
                      <a:pt x="50652" y="18"/>
                      <a:pt x="32578" y="-64"/>
                    </a:cubicBezTo>
                    <a:cubicBezTo>
                      <a:pt x="14503" y="-146"/>
                      <a:pt x="-215" y="14440"/>
                      <a:pt x="-297" y="32515"/>
                    </a:cubicBezTo>
                    <a:cubicBezTo>
                      <a:pt x="-298" y="32614"/>
                      <a:pt x="-298" y="32713"/>
                      <a:pt x="-297" y="32811"/>
                    </a:cubicBezTo>
                    <a:cubicBezTo>
                      <a:pt x="-297" y="50804"/>
                      <a:pt x="14288" y="65390"/>
                      <a:pt x="32281" y="6539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5" name="Freeform: Shape 2814">
                <a:extLst>
                  <a:ext uri="{FF2B5EF4-FFF2-40B4-BE49-F238E27FC236}">
                    <a16:creationId xmlns:a16="http://schemas.microsoft.com/office/drawing/2014/main" id="{72EEF433-E92F-4169-B283-CA9367F60E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0263" y="6330457"/>
                <a:ext cx="63966" cy="63966"/>
              </a:xfrm>
              <a:custGeom>
                <a:avLst/>
                <a:gdLst>
                  <a:gd name="connsiteX0" fmla="*/ 31685 w 63966"/>
                  <a:gd name="connsiteY0" fmla="*/ 63902 h 63966"/>
                  <a:gd name="connsiteX1" fmla="*/ 63669 w 63966"/>
                  <a:gd name="connsiteY1" fmla="*/ 31919 h 63966"/>
                  <a:gd name="connsiteX2" fmla="*/ 31685 w 63966"/>
                  <a:gd name="connsiteY2" fmla="*/ -64 h 63966"/>
                  <a:gd name="connsiteX3" fmla="*/ -298 w 63966"/>
                  <a:gd name="connsiteY3" fmla="*/ 31919 h 63966"/>
                  <a:gd name="connsiteX4" fmla="*/ 31685 w 63966"/>
                  <a:gd name="connsiteY4" fmla="*/ 63902 h 6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6" h="63966">
                    <a:moveTo>
                      <a:pt x="31685" y="63902"/>
                    </a:moveTo>
                    <a:cubicBezTo>
                      <a:pt x="49349" y="63902"/>
                      <a:pt x="63669" y="49583"/>
                      <a:pt x="63669" y="31919"/>
                    </a:cubicBezTo>
                    <a:cubicBezTo>
                      <a:pt x="63669" y="14255"/>
                      <a:pt x="49349" y="-64"/>
                      <a:pt x="31685" y="-64"/>
                    </a:cubicBezTo>
                    <a:cubicBezTo>
                      <a:pt x="14022" y="-64"/>
                      <a:pt x="-298" y="14255"/>
                      <a:pt x="-298" y="31919"/>
                    </a:cubicBezTo>
                    <a:cubicBezTo>
                      <a:pt x="-216" y="49549"/>
                      <a:pt x="14056" y="63821"/>
                      <a:pt x="31685" y="639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6" name="Freeform: Shape 2815">
                <a:extLst>
                  <a:ext uri="{FF2B5EF4-FFF2-40B4-BE49-F238E27FC236}">
                    <a16:creationId xmlns:a16="http://schemas.microsoft.com/office/drawing/2014/main" id="{06D9667E-625B-4E90-B2FC-51D6078951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312" y="6331201"/>
                <a:ext cx="62181" cy="62181"/>
              </a:xfrm>
              <a:custGeom>
                <a:avLst/>
                <a:gdLst>
                  <a:gd name="connsiteX0" fmla="*/ 30644 w 62181"/>
                  <a:gd name="connsiteY0" fmla="*/ 62117 h 62181"/>
                  <a:gd name="connsiteX1" fmla="*/ 61883 w 62181"/>
                  <a:gd name="connsiteY1" fmla="*/ 31175 h 62181"/>
                  <a:gd name="connsiteX2" fmla="*/ 30941 w 62181"/>
                  <a:gd name="connsiteY2" fmla="*/ -64 h 62181"/>
                  <a:gd name="connsiteX3" fmla="*/ -297 w 62181"/>
                  <a:gd name="connsiteY3" fmla="*/ 30878 h 62181"/>
                  <a:gd name="connsiteX4" fmla="*/ -297 w 62181"/>
                  <a:gd name="connsiteY4" fmla="*/ 31175 h 62181"/>
                  <a:gd name="connsiteX5" fmla="*/ 30644 w 62181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1" h="62181">
                    <a:moveTo>
                      <a:pt x="30644" y="62117"/>
                    </a:moveTo>
                    <a:cubicBezTo>
                      <a:pt x="47815" y="62199"/>
                      <a:pt x="61801" y="48345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1" y="-146"/>
                      <a:pt x="-216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7" name="Freeform: Shape 2816">
                <a:extLst>
                  <a:ext uri="{FF2B5EF4-FFF2-40B4-BE49-F238E27FC236}">
                    <a16:creationId xmlns:a16="http://schemas.microsoft.com/office/drawing/2014/main" id="{6836F0B0-1AC0-4188-93DB-696485512A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509" y="633253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8" name="Freeform: Shape 2817">
                <a:extLst>
                  <a:ext uri="{FF2B5EF4-FFF2-40B4-BE49-F238E27FC236}">
                    <a16:creationId xmlns:a16="http://schemas.microsoft.com/office/drawing/2014/main" id="{9FCC773C-4371-42EB-92C3-E493CBF932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1005" y="6334027"/>
                <a:ext cx="56825" cy="56825"/>
              </a:xfrm>
              <a:custGeom>
                <a:avLst/>
                <a:gdLst>
                  <a:gd name="connsiteX0" fmla="*/ 27966 w 56825"/>
                  <a:gd name="connsiteY0" fmla="*/ 56762 h 56825"/>
                  <a:gd name="connsiteX1" fmla="*/ 56527 w 56825"/>
                  <a:gd name="connsiteY1" fmla="*/ 28498 h 56825"/>
                  <a:gd name="connsiteX2" fmla="*/ 28264 w 56825"/>
                  <a:gd name="connsiteY2" fmla="*/ -64 h 56825"/>
                  <a:gd name="connsiteX3" fmla="*/ -298 w 56825"/>
                  <a:gd name="connsiteY3" fmla="*/ 28200 h 56825"/>
                  <a:gd name="connsiteX4" fmla="*/ -298 w 56825"/>
                  <a:gd name="connsiteY4" fmla="*/ 28348 h 56825"/>
                  <a:gd name="connsiteX5" fmla="*/ 27967 w 56825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5" h="56825">
                    <a:moveTo>
                      <a:pt x="27966" y="56762"/>
                    </a:moveTo>
                    <a:cubicBezTo>
                      <a:pt x="43658" y="56844"/>
                      <a:pt x="56445" y="44190"/>
                      <a:pt x="56527" y="28498"/>
                    </a:cubicBezTo>
                    <a:cubicBezTo>
                      <a:pt x="56609" y="12806"/>
                      <a:pt x="43955" y="19"/>
                      <a:pt x="28264" y="-64"/>
                    </a:cubicBezTo>
                    <a:cubicBezTo>
                      <a:pt x="12572" y="-146"/>
                      <a:pt x="-215" y="12508"/>
                      <a:pt x="-298" y="28200"/>
                    </a:cubicBezTo>
                    <a:cubicBezTo>
                      <a:pt x="-298" y="28250"/>
                      <a:pt x="-298" y="28299"/>
                      <a:pt x="-298" y="28348"/>
                    </a:cubicBezTo>
                    <a:cubicBezTo>
                      <a:pt x="-298" y="43983"/>
                      <a:pt x="12333" y="56680"/>
                      <a:pt x="27967" y="567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19" name="Freeform: Shape 2818">
                <a:extLst>
                  <a:ext uri="{FF2B5EF4-FFF2-40B4-BE49-F238E27FC236}">
                    <a16:creationId xmlns:a16="http://schemas.microsoft.com/office/drawing/2014/main" id="{3CC0C74A-3E22-437D-A6B6-903CAB156E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1647" y="6335515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5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0" name="Freeform: Shape 2819">
                <a:extLst>
                  <a:ext uri="{FF2B5EF4-FFF2-40B4-BE49-F238E27FC236}">
                    <a16:creationId xmlns:a16="http://schemas.microsoft.com/office/drawing/2014/main" id="{B5177C43-660B-4A17-9F3D-471E610986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1994" y="6337002"/>
                <a:ext cx="50874" cy="50875"/>
              </a:xfrm>
              <a:custGeom>
                <a:avLst/>
                <a:gdLst>
                  <a:gd name="connsiteX0" fmla="*/ 24991 w 50874"/>
                  <a:gd name="connsiteY0" fmla="*/ 50811 h 50875"/>
                  <a:gd name="connsiteX1" fmla="*/ 50577 w 50874"/>
                  <a:gd name="connsiteY1" fmla="*/ 25523 h 50875"/>
                  <a:gd name="connsiteX2" fmla="*/ 25288 w 50874"/>
                  <a:gd name="connsiteY2" fmla="*/ -64 h 50875"/>
                  <a:gd name="connsiteX3" fmla="*/ -298 w 50874"/>
                  <a:gd name="connsiteY3" fmla="*/ 25225 h 50875"/>
                  <a:gd name="connsiteX4" fmla="*/ -298 w 50874"/>
                  <a:gd name="connsiteY4" fmla="*/ 25374 h 50875"/>
                  <a:gd name="connsiteX5" fmla="*/ 24992 w 50874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4" h="50875">
                    <a:moveTo>
                      <a:pt x="24991" y="50811"/>
                    </a:moveTo>
                    <a:cubicBezTo>
                      <a:pt x="39039" y="50893"/>
                      <a:pt x="50495" y="39571"/>
                      <a:pt x="50577" y="25523"/>
                    </a:cubicBezTo>
                    <a:cubicBezTo>
                      <a:pt x="50658" y="11474"/>
                      <a:pt x="39337" y="19"/>
                      <a:pt x="25288" y="-64"/>
                    </a:cubicBezTo>
                    <a:cubicBezTo>
                      <a:pt x="11240" y="-146"/>
                      <a:pt x="-216" y="11176"/>
                      <a:pt x="-298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1" y="50730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8D2A8A5F-C919-4A9C-A49D-69020AE998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2637" y="6338639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0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0C10AC99-0265-4B97-9240-F751D499B6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3281" y="6340126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4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72DC710-7F61-40ED-AD4A-3E30323F71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3924" y="6341763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4" name="Freeform: Shape 2823">
                <a:extLst>
                  <a:ext uri="{FF2B5EF4-FFF2-40B4-BE49-F238E27FC236}">
                    <a16:creationId xmlns:a16="http://schemas.microsoft.com/office/drawing/2014/main" id="{63D5839B-6CD2-4048-82E1-98FF35D891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4567" y="6343399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5" name="Freeform: Shape 2824">
                <a:extLst>
                  <a:ext uri="{FF2B5EF4-FFF2-40B4-BE49-F238E27FC236}">
                    <a16:creationId xmlns:a16="http://schemas.microsoft.com/office/drawing/2014/main" id="{5E7298CC-40E1-4559-905D-ED8D3A76D4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5212" y="6345036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6" name="Freeform: Shape 2825">
                <a:extLst>
                  <a:ext uri="{FF2B5EF4-FFF2-40B4-BE49-F238E27FC236}">
                    <a16:creationId xmlns:a16="http://schemas.microsoft.com/office/drawing/2014/main" id="{43E5D405-0929-4D57-B11D-07C0ADC08A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6451" y="634815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7" name="Freeform: Shape 2826">
                <a:extLst>
                  <a:ext uri="{FF2B5EF4-FFF2-40B4-BE49-F238E27FC236}">
                    <a16:creationId xmlns:a16="http://schemas.microsoft.com/office/drawing/2014/main" id="{DB9BEF4A-A80C-4340-A8A0-F942ED930A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6797" y="6348902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50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8" name="Freeform: Shape 2827">
                <a:extLst>
                  <a:ext uri="{FF2B5EF4-FFF2-40B4-BE49-F238E27FC236}">
                    <a16:creationId xmlns:a16="http://schemas.microsoft.com/office/drawing/2014/main" id="{2CDEAAE3-FF4D-473C-BEA5-66647A1B2D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7439" y="6350540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7"/>
                      <a:pt x="11603" y="237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29" name="Freeform: Shape 2828">
                <a:extLst>
                  <a:ext uri="{FF2B5EF4-FFF2-40B4-BE49-F238E27FC236}">
                    <a16:creationId xmlns:a16="http://schemas.microsoft.com/office/drawing/2014/main" id="{40BECBBD-64C6-4115-9245-5ECC6F3724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8455" y="6351256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0" name="Freeform: Shape 2829">
                <a:extLst>
                  <a:ext uri="{FF2B5EF4-FFF2-40B4-BE49-F238E27FC236}">
                    <a16:creationId xmlns:a16="http://schemas.microsoft.com/office/drawing/2014/main" id="{69AA95B7-0329-47EF-AB2F-B1E80C8B6E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9173" y="6353962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1" name="Freeform: Shape 2830">
                <a:extLst>
                  <a:ext uri="{FF2B5EF4-FFF2-40B4-BE49-F238E27FC236}">
                    <a16:creationId xmlns:a16="http://schemas.microsoft.com/office/drawing/2014/main" id="{C11B1394-9DB6-4D59-B117-9F170BC881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9816" y="6355598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3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5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3" y="-62"/>
                    </a:cubicBezTo>
                    <a:cubicBezTo>
                      <a:pt x="2847" y="-144"/>
                      <a:pt x="-216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7" y="13244"/>
                      <a:pt x="6249" y="1332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2" name="Freeform: Shape 2831">
                <a:extLst>
                  <a:ext uri="{FF2B5EF4-FFF2-40B4-BE49-F238E27FC236}">
                    <a16:creationId xmlns:a16="http://schemas.microsoft.com/office/drawing/2014/main" id="{52ABB1B5-E99A-4C43-A189-CBFE378E3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0759" y="6357828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3" name="Freeform: Shape 2832">
                <a:extLst>
                  <a:ext uri="{FF2B5EF4-FFF2-40B4-BE49-F238E27FC236}">
                    <a16:creationId xmlns:a16="http://schemas.microsoft.com/office/drawing/2014/main" id="{A1840C0F-CD89-4A4E-877B-ADFDB0250A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402" y="6359464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4" name="Freeform: Shape 2833">
                <a:extLst>
                  <a:ext uri="{FF2B5EF4-FFF2-40B4-BE49-F238E27FC236}">
                    <a16:creationId xmlns:a16="http://schemas.microsoft.com/office/drawing/2014/main" id="{C4D2E385-0B95-4875-B25B-67B859DCD7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2046" y="6361101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5" name="Freeform: Shape 2834">
                <a:extLst>
                  <a:ext uri="{FF2B5EF4-FFF2-40B4-BE49-F238E27FC236}">
                    <a16:creationId xmlns:a16="http://schemas.microsoft.com/office/drawing/2014/main" id="{2D6E37AA-CDFC-497D-9374-F5FCE4128D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7064" y="6481298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6" name="Freeform: Shape 2835">
                <a:extLst>
                  <a:ext uri="{FF2B5EF4-FFF2-40B4-BE49-F238E27FC236}">
                    <a16:creationId xmlns:a16="http://schemas.microsoft.com/office/drawing/2014/main" id="{E2E37018-17FE-4ECE-B1D1-63C9F561D6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3840" y="6479067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7" name="Freeform: Shape 2836">
                <a:extLst>
                  <a:ext uri="{FF2B5EF4-FFF2-40B4-BE49-F238E27FC236}">
                    <a16:creationId xmlns:a16="http://schemas.microsoft.com/office/drawing/2014/main" id="{4638F156-F11A-44A7-85F6-6120F3153F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1137" y="647666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8" name="Freeform: Shape 2837">
                <a:extLst>
                  <a:ext uri="{FF2B5EF4-FFF2-40B4-BE49-F238E27FC236}">
                    <a16:creationId xmlns:a16="http://schemas.microsoft.com/office/drawing/2014/main" id="{27F2038E-F07E-4766-9516-220BA87E4C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8136" y="6475497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39" name="Freeform: Shape 2838">
                <a:extLst>
                  <a:ext uri="{FF2B5EF4-FFF2-40B4-BE49-F238E27FC236}">
                    <a16:creationId xmlns:a16="http://schemas.microsoft.com/office/drawing/2014/main" id="{B17805D2-65A0-4768-95EE-667B6F5500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7000" y="6474158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0" name="Freeform: Shape 2839">
                <a:extLst>
                  <a:ext uri="{FF2B5EF4-FFF2-40B4-BE49-F238E27FC236}">
                    <a16:creationId xmlns:a16="http://schemas.microsoft.com/office/drawing/2014/main" id="{6A673174-07CE-4B4A-845C-4C1B56F71F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2878" y="6472224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1" name="Freeform: Shape 2840">
                <a:extLst>
                  <a:ext uri="{FF2B5EF4-FFF2-40B4-BE49-F238E27FC236}">
                    <a16:creationId xmlns:a16="http://schemas.microsoft.com/office/drawing/2014/main" id="{52A0B198-5D75-4B37-BEC7-8906F0D44E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0248" y="6470587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2" name="Freeform: Shape 2841">
                <a:extLst>
                  <a:ext uri="{FF2B5EF4-FFF2-40B4-BE49-F238E27FC236}">
                    <a16:creationId xmlns:a16="http://schemas.microsoft.com/office/drawing/2014/main" id="{801329CC-5C56-4253-94A4-4C87D00D31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7620" y="6468951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3" name="Freeform: Shape 2842">
                <a:extLst>
                  <a:ext uri="{FF2B5EF4-FFF2-40B4-BE49-F238E27FC236}">
                    <a16:creationId xmlns:a16="http://schemas.microsoft.com/office/drawing/2014/main" id="{AD679B67-7D9E-4B75-B9D7-30A215D87E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4247" y="646612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4" name="Freeform: Shape 2843">
                <a:extLst>
                  <a:ext uri="{FF2B5EF4-FFF2-40B4-BE49-F238E27FC236}">
                    <a16:creationId xmlns:a16="http://schemas.microsoft.com/office/drawing/2014/main" id="{4203042C-9CF2-4AEE-B33E-C7072BA31C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2064" y="6465233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5" name="Freeform: Shape 2844">
                <a:extLst>
                  <a:ext uri="{FF2B5EF4-FFF2-40B4-BE49-F238E27FC236}">
                    <a16:creationId xmlns:a16="http://schemas.microsoft.com/office/drawing/2014/main" id="{B430E9FA-C3E4-438F-A1E5-842AF21B72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39435" y="6463596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6" name="Freeform: Shape 2845">
                <a:extLst>
                  <a:ext uri="{FF2B5EF4-FFF2-40B4-BE49-F238E27FC236}">
                    <a16:creationId xmlns:a16="http://schemas.microsoft.com/office/drawing/2014/main" id="{1F1F34CC-1BA8-49BA-8674-EFFDF15E3A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6657" y="6461959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7" name="Freeform: Shape 2846">
                <a:extLst>
                  <a:ext uri="{FF2B5EF4-FFF2-40B4-BE49-F238E27FC236}">
                    <a16:creationId xmlns:a16="http://schemas.microsoft.com/office/drawing/2014/main" id="{72D5845B-9EA8-411D-93EE-CBAD32EF77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4028" y="6460323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3" y="42184"/>
                      <a:pt x="41950" y="32727"/>
                      <a:pt x="41950" y="21060"/>
                    </a:cubicBezTo>
                    <a:cubicBezTo>
                      <a:pt x="41950" y="9394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8" name="Freeform: Shape 2847">
                <a:extLst>
                  <a:ext uri="{FF2B5EF4-FFF2-40B4-BE49-F238E27FC236}">
                    <a16:creationId xmlns:a16="http://schemas.microsoft.com/office/drawing/2014/main" id="{E77CA994-5825-4DA1-A273-14EC134048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1696" y="6458984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49" name="Freeform: Shape 2848">
                <a:extLst>
                  <a:ext uri="{FF2B5EF4-FFF2-40B4-BE49-F238E27FC236}">
                    <a16:creationId xmlns:a16="http://schemas.microsoft.com/office/drawing/2014/main" id="{12C34DCF-A603-4B07-8133-0B7B35D225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9067" y="6457348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0" name="Freeform: Shape 2849">
                <a:extLst>
                  <a:ext uri="{FF2B5EF4-FFF2-40B4-BE49-F238E27FC236}">
                    <a16:creationId xmlns:a16="http://schemas.microsoft.com/office/drawing/2014/main" id="{59A1274B-5D56-47A7-AA2C-4E56C4B294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6884" y="6456010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4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0" y="50730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1" name="Freeform: Shape 2850">
                <a:extLst>
                  <a:ext uri="{FF2B5EF4-FFF2-40B4-BE49-F238E27FC236}">
                    <a16:creationId xmlns:a16="http://schemas.microsoft.com/office/drawing/2014/main" id="{F8A8B793-DAFA-495B-8B95-11C7C1798D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4552" y="6454522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2" name="Freeform: Shape 2851">
                <a:extLst>
                  <a:ext uri="{FF2B5EF4-FFF2-40B4-BE49-F238E27FC236}">
                    <a16:creationId xmlns:a16="http://schemas.microsoft.com/office/drawing/2014/main" id="{0E60B6EA-4E48-409E-BD0B-E78837EBA9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2221" y="6453183"/>
                <a:ext cx="56230" cy="56230"/>
              </a:xfrm>
              <a:custGeom>
                <a:avLst/>
                <a:gdLst>
                  <a:gd name="connsiteX0" fmla="*/ 27669 w 56230"/>
                  <a:gd name="connsiteY0" fmla="*/ 56166 h 56230"/>
                  <a:gd name="connsiteX1" fmla="*/ 55933 w 56230"/>
                  <a:gd name="connsiteY1" fmla="*/ 28200 h 56230"/>
                  <a:gd name="connsiteX2" fmla="*/ 27966 w 56230"/>
                  <a:gd name="connsiteY2" fmla="*/ -64 h 56230"/>
                  <a:gd name="connsiteX3" fmla="*/ -297 w 56230"/>
                  <a:gd name="connsiteY3" fmla="*/ 27903 h 56230"/>
                  <a:gd name="connsiteX4" fmla="*/ -297 w 56230"/>
                  <a:gd name="connsiteY4" fmla="*/ 28200 h 56230"/>
                  <a:gd name="connsiteX5" fmla="*/ 27669 w 56230"/>
                  <a:gd name="connsiteY5" fmla="*/ 56167 h 5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0">
                    <a:moveTo>
                      <a:pt x="27669" y="56166"/>
                    </a:moveTo>
                    <a:cubicBezTo>
                      <a:pt x="43197" y="56248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5"/>
                      <a:pt x="-216" y="12375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6"/>
                      <a:pt x="27669" y="5616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3" name="Freeform: Shape 2852">
                <a:extLst>
                  <a:ext uri="{FF2B5EF4-FFF2-40B4-BE49-F238E27FC236}">
                    <a16:creationId xmlns:a16="http://schemas.microsoft.com/office/drawing/2014/main" id="{471BF2D5-0040-4A8C-86AE-578FDF09F2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9444" y="645124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4" name="Freeform: Shape 2853">
                <a:extLst>
                  <a:ext uri="{FF2B5EF4-FFF2-40B4-BE49-F238E27FC236}">
                    <a16:creationId xmlns:a16="http://schemas.microsoft.com/office/drawing/2014/main" id="{2BF8CCDF-AE2C-49E8-B0D8-F2DDC142D2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8451" y="6452290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5" name="Freeform: Shape 2854">
                <a:extLst>
                  <a:ext uri="{FF2B5EF4-FFF2-40B4-BE49-F238E27FC236}">
                    <a16:creationId xmlns:a16="http://schemas.microsoft.com/office/drawing/2014/main" id="{B2BD2996-525B-4629-B26C-D2C2E5F45C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6268" y="6450208"/>
                <a:ext cx="62180" cy="62181"/>
              </a:xfrm>
              <a:custGeom>
                <a:avLst/>
                <a:gdLst>
                  <a:gd name="connsiteX0" fmla="*/ 30644 w 62180"/>
                  <a:gd name="connsiteY0" fmla="*/ 62117 h 62181"/>
                  <a:gd name="connsiteX1" fmla="*/ 61883 w 62180"/>
                  <a:gd name="connsiteY1" fmla="*/ 31175 h 62181"/>
                  <a:gd name="connsiteX2" fmla="*/ 30941 w 62180"/>
                  <a:gd name="connsiteY2" fmla="*/ -64 h 62181"/>
                  <a:gd name="connsiteX3" fmla="*/ -297 w 62180"/>
                  <a:gd name="connsiteY3" fmla="*/ 30878 h 62181"/>
                  <a:gd name="connsiteX4" fmla="*/ -297 w 62180"/>
                  <a:gd name="connsiteY4" fmla="*/ 31175 h 62181"/>
                  <a:gd name="connsiteX5" fmla="*/ 30644 w 62180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0" h="62181">
                    <a:moveTo>
                      <a:pt x="30644" y="62117"/>
                    </a:moveTo>
                    <a:cubicBezTo>
                      <a:pt x="47815" y="62199"/>
                      <a:pt x="61801" y="48345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0" y="-146"/>
                      <a:pt x="-216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6" name="Freeform: Shape 2855">
                <a:extLst>
                  <a:ext uri="{FF2B5EF4-FFF2-40B4-BE49-F238E27FC236}">
                    <a16:creationId xmlns:a16="http://schemas.microsoft.com/office/drawing/2014/main" id="{8BCCB858-1C4B-419C-A95E-1CF4E7AE2A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4978" y="6450059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7" name="Freeform: Shape 2856">
                <a:extLst>
                  <a:ext uri="{FF2B5EF4-FFF2-40B4-BE49-F238E27FC236}">
                    <a16:creationId xmlns:a16="http://schemas.microsoft.com/office/drawing/2014/main" id="{A02B54F3-DC2C-42E6-A6A5-AC2FA75646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3539" y="6449761"/>
                <a:ext cx="63371" cy="63371"/>
              </a:xfrm>
              <a:custGeom>
                <a:avLst/>
                <a:gdLst>
                  <a:gd name="connsiteX0" fmla="*/ 31388 w 63371"/>
                  <a:gd name="connsiteY0" fmla="*/ 63307 h 63371"/>
                  <a:gd name="connsiteX1" fmla="*/ 63074 w 63371"/>
                  <a:gd name="connsiteY1" fmla="*/ 31622 h 63371"/>
                  <a:gd name="connsiteX2" fmla="*/ 31388 w 63371"/>
                  <a:gd name="connsiteY2" fmla="*/ -64 h 63371"/>
                  <a:gd name="connsiteX3" fmla="*/ -298 w 63371"/>
                  <a:gd name="connsiteY3" fmla="*/ 31622 h 63371"/>
                  <a:gd name="connsiteX4" fmla="*/ 31388 w 63371"/>
                  <a:gd name="connsiteY4" fmla="*/ 63307 h 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71" h="63371">
                    <a:moveTo>
                      <a:pt x="31388" y="63307"/>
                    </a:moveTo>
                    <a:cubicBezTo>
                      <a:pt x="48887" y="63307"/>
                      <a:pt x="63074" y="49121"/>
                      <a:pt x="63074" y="31622"/>
                    </a:cubicBezTo>
                    <a:cubicBezTo>
                      <a:pt x="63074" y="14122"/>
                      <a:pt x="48887" y="-64"/>
                      <a:pt x="31388" y="-64"/>
                    </a:cubicBezTo>
                    <a:cubicBezTo>
                      <a:pt x="13889" y="-64"/>
                      <a:pt x="-298" y="14122"/>
                      <a:pt x="-298" y="31622"/>
                    </a:cubicBezTo>
                    <a:cubicBezTo>
                      <a:pt x="-298" y="49121"/>
                      <a:pt x="13889" y="63307"/>
                      <a:pt x="31388" y="633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8" name="Freeform: Shape 2857">
                <a:extLst>
                  <a:ext uri="{FF2B5EF4-FFF2-40B4-BE49-F238E27FC236}">
                    <a16:creationId xmlns:a16="http://schemas.microsoft.com/office/drawing/2014/main" id="{FE170CB6-959E-452C-BBE5-D89BBFA56F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2992" y="6450059"/>
                <a:ext cx="62776" cy="62776"/>
              </a:xfrm>
              <a:custGeom>
                <a:avLst/>
                <a:gdLst>
                  <a:gd name="connsiteX0" fmla="*/ 30942 w 62776"/>
                  <a:gd name="connsiteY0" fmla="*/ 62712 h 62776"/>
                  <a:gd name="connsiteX1" fmla="*/ 62478 w 62776"/>
                  <a:gd name="connsiteY1" fmla="*/ 31473 h 62776"/>
                  <a:gd name="connsiteX2" fmla="*/ 31239 w 62776"/>
                  <a:gd name="connsiteY2" fmla="*/ -64 h 62776"/>
                  <a:gd name="connsiteX3" fmla="*/ -297 w 62776"/>
                  <a:gd name="connsiteY3" fmla="*/ 31175 h 62776"/>
                  <a:gd name="connsiteX4" fmla="*/ -298 w 62776"/>
                  <a:gd name="connsiteY4" fmla="*/ 31324 h 62776"/>
                  <a:gd name="connsiteX5" fmla="*/ 30942 w 62776"/>
                  <a:gd name="connsiteY5" fmla="*/ 62712 h 6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776" h="62776">
                    <a:moveTo>
                      <a:pt x="30942" y="62712"/>
                    </a:moveTo>
                    <a:cubicBezTo>
                      <a:pt x="48277" y="62794"/>
                      <a:pt x="62396" y="48808"/>
                      <a:pt x="62478" y="31473"/>
                    </a:cubicBezTo>
                    <a:cubicBezTo>
                      <a:pt x="62560" y="14138"/>
                      <a:pt x="48574" y="18"/>
                      <a:pt x="31239" y="-64"/>
                    </a:cubicBezTo>
                    <a:cubicBezTo>
                      <a:pt x="13904" y="-146"/>
                      <a:pt x="-215" y="13840"/>
                      <a:pt x="-297" y="31175"/>
                    </a:cubicBezTo>
                    <a:cubicBezTo>
                      <a:pt x="-298" y="31225"/>
                      <a:pt x="-298" y="31274"/>
                      <a:pt x="-298" y="31324"/>
                    </a:cubicBezTo>
                    <a:cubicBezTo>
                      <a:pt x="-298" y="48601"/>
                      <a:pt x="13665" y="62630"/>
                      <a:pt x="30942" y="627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59" name="Freeform: Shape 2858">
                <a:extLst>
                  <a:ext uri="{FF2B5EF4-FFF2-40B4-BE49-F238E27FC236}">
                    <a16:creationId xmlns:a16="http://schemas.microsoft.com/office/drawing/2014/main" id="{155B5947-9289-4ABD-BC1C-F1DD5CC2C6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2297" y="6450208"/>
                <a:ext cx="62180" cy="62181"/>
              </a:xfrm>
              <a:custGeom>
                <a:avLst/>
                <a:gdLst>
                  <a:gd name="connsiteX0" fmla="*/ 30644 w 62180"/>
                  <a:gd name="connsiteY0" fmla="*/ 62117 h 62181"/>
                  <a:gd name="connsiteX1" fmla="*/ 61883 w 62180"/>
                  <a:gd name="connsiteY1" fmla="*/ 31175 h 62181"/>
                  <a:gd name="connsiteX2" fmla="*/ 30941 w 62180"/>
                  <a:gd name="connsiteY2" fmla="*/ -64 h 62181"/>
                  <a:gd name="connsiteX3" fmla="*/ -297 w 62180"/>
                  <a:gd name="connsiteY3" fmla="*/ 30878 h 62181"/>
                  <a:gd name="connsiteX4" fmla="*/ -297 w 62180"/>
                  <a:gd name="connsiteY4" fmla="*/ 31175 h 62181"/>
                  <a:gd name="connsiteX5" fmla="*/ 30644 w 62180"/>
                  <a:gd name="connsiteY5" fmla="*/ 62117 h 6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80" h="62181">
                    <a:moveTo>
                      <a:pt x="30644" y="62117"/>
                    </a:moveTo>
                    <a:cubicBezTo>
                      <a:pt x="47815" y="62199"/>
                      <a:pt x="61801" y="48345"/>
                      <a:pt x="61883" y="31175"/>
                    </a:cubicBezTo>
                    <a:cubicBezTo>
                      <a:pt x="61965" y="14004"/>
                      <a:pt x="48112" y="18"/>
                      <a:pt x="30941" y="-64"/>
                    </a:cubicBezTo>
                    <a:cubicBezTo>
                      <a:pt x="13770" y="-146"/>
                      <a:pt x="-216" y="13708"/>
                      <a:pt x="-297" y="30878"/>
                    </a:cubicBezTo>
                    <a:cubicBezTo>
                      <a:pt x="-298" y="30977"/>
                      <a:pt x="-298" y="31076"/>
                      <a:pt x="-297" y="31175"/>
                    </a:cubicBezTo>
                    <a:cubicBezTo>
                      <a:pt x="-297" y="48264"/>
                      <a:pt x="13556" y="62117"/>
                      <a:pt x="30644" y="6211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0" name="Freeform: Shape 2859">
                <a:extLst>
                  <a:ext uri="{FF2B5EF4-FFF2-40B4-BE49-F238E27FC236}">
                    <a16:creationId xmlns:a16="http://schemas.microsoft.com/office/drawing/2014/main" id="{EBF30613-89C3-4068-ADEE-59FBC732E9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2495" y="6452290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1" name="Freeform: Shape 2860">
                <a:extLst>
                  <a:ext uri="{FF2B5EF4-FFF2-40B4-BE49-F238E27FC236}">
                    <a16:creationId xmlns:a16="http://schemas.microsoft.com/office/drawing/2014/main" id="{7F2BC293-B1C0-46A3-B335-DB593EBF9B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1502" y="6451249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5" y="59440"/>
                      <a:pt x="59206" y="46119"/>
                      <a:pt x="59206" y="29688"/>
                    </a:cubicBezTo>
                    <a:cubicBezTo>
                      <a:pt x="59206" y="13256"/>
                      <a:pt x="45885" y="-64"/>
                      <a:pt x="29454" y="-64"/>
                    </a:cubicBezTo>
                    <a:cubicBezTo>
                      <a:pt x="13023" y="-64"/>
                      <a:pt x="-298" y="13256"/>
                      <a:pt x="-298" y="29688"/>
                    </a:cubicBezTo>
                    <a:cubicBezTo>
                      <a:pt x="-298" y="46119"/>
                      <a:pt x="13023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2" name="Freeform: Shape 2861">
                <a:extLst>
                  <a:ext uri="{FF2B5EF4-FFF2-40B4-BE49-F238E27FC236}">
                    <a16:creationId xmlns:a16="http://schemas.microsoft.com/office/drawing/2014/main" id="{1EC4AA1C-0A6B-4528-85F0-93BC3BFEE2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1997" y="6453034"/>
                <a:ext cx="56825" cy="56825"/>
              </a:xfrm>
              <a:custGeom>
                <a:avLst/>
                <a:gdLst>
                  <a:gd name="connsiteX0" fmla="*/ 27966 w 56825"/>
                  <a:gd name="connsiteY0" fmla="*/ 56762 h 56825"/>
                  <a:gd name="connsiteX1" fmla="*/ 56527 w 56825"/>
                  <a:gd name="connsiteY1" fmla="*/ 28498 h 56825"/>
                  <a:gd name="connsiteX2" fmla="*/ 28264 w 56825"/>
                  <a:gd name="connsiteY2" fmla="*/ -64 h 56825"/>
                  <a:gd name="connsiteX3" fmla="*/ -298 w 56825"/>
                  <a:gd name="connsiteY3" fmla="*/ 28200 h 56825"/>
                  <a:gd name="connsiteX4" fmla="*/ -298 w 56825"/>
                  <a:gd name="connsiteY4" fmla="*/ 28348 h 56825"/>
                  <a:gd name="connsiteX5" fmla="*/ 27967 w 56825"/>
                  <a:gd name="connsiteY5" fmla="*/ 56762 h 5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25" h="56825">
                    <a:moveTo>
                      <a:pt x="27966" y="56762"/>
                    </a:moveTo>
                    <a:cubicBezTo>
                      <a:pt x="43658" y="56844"/>
                      <a:pt x="56445" y="44190"/>
                      <a:pt x="56527" y="28498"/>
                    </a:cubicBezTo>
                    <a:cubicBezTo>
                      <a:pt x="56609" y="12806"/>
                      <a:pt x="43955" y="19"/>
                      <a:pt x="28264" y="-64"/>
                    </a:cubicBezTo>
                    <a:cubicBezTo>
                      <a:pt x="12572" y="-146"/>
                      <a:pt x="-215" y="12508"/>
                      <a:pt x="-298" y="28200"/>
                    </a:cubicBezTo>
                    <a:cubicBezTo>
                      <a:pt x="-298" y="28250"/>
                      <a:pt x="-298" y="28299"/>
                      <a:pt x="-298" y="28348"/>
                    </a:cubicBezTo>
                    <a:cubicBezTo>
                      <a:pt x="-298" y="43983"/>
                      <a:pt x="12333" y="56680"/>
                      <a:pt x="27967" y="5676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3" name="Freeform: Shape 2862">
                <a:extLst>
                  <a:ext uri="{FF2B5EF4-FFF2-40B4-BE49-F238E27FC236}">
                    <a16:creationId xmlns:a16="http://schemas.microsoft.com/office/drawing/2014/main" id="{54051B53-0695-43E9-A6AF-2061A6E63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2194" y="6454373"/>
                <a:ext cx="54148" cy="54148"/>
              </a:xfrm>
              <a:custGeom>
                <a:avLst/>
                <a:gdLst>
                  <a:gd name="connsiteX0" fmla="*/ 26777 w 54148"/>
                  <a:gd name="connsiteY0" fmla="*/ 54084 h 54148"/>
                  <a:gd name="connsiteX1" fmla="*/ 53851 w 54148"/>
                  <a:gd name="connsiteY1" fmla="*/ 27010 h 54148"/>
                  <a:gd name="connsiteX2" fmla="*/ 26777 w 54148"/>
                  <a:gd name="connsiteY2" fmla="*/ -64 h 54148"/>
                  <a:gd name="connsiteX3" fmla="*/ -298 w 54148"/>
                  <a:gd name="connsiteY3" fmla="*/ 27010 h 54148"/>
                  <a:gd name="connsiteX4" fmla="*/ 26777 w 54148"/>
                  <a:gd name="connsiteY4" fmla="*/ 54084 h 5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48" h="54148">
                    <a:moveTo>
                      <a:pt x="26777" y="54084"/>
                    </a:moveTo>
                    <a:cubicBezTo>
                      <a:pt x="41730" y="54084"/>
                      <a:pt x="53851" y="41963"/>
                      <a:pt x="53851" y="27010"/>
                    </a:cubicBezTo>
                    <a:cubicBezTo>
                      <a:pt x="53851" y="12058"/>
                      <a:pt x="41730" y="-64"/>
                      <a:pt x="26777" y="-64"/>
                    </a:cubicBezTo>
                    <a:cubicBezTo>
                      <a:pt x="11823" y="-64"/>
                      <a:pt x="-298" y="12058"/>
                      <a:pt x="-298" y="27010"/>
                    </a:cubicBezTo>
                    <a:cubicBezTo>
                      <a:pt x="-298" y="41963"/>
                      <a:pt x="11823" y="54084"/>
                      <a:pt x="26777" y="540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4" name="Freeform: Shape 2863">
                <a:extLst>
                  <a:ext uri="{FF2B5EF4-FFF2-40B4-BE49-F238E27FC236}">
                    <a16:creationId xmlns:a16="http://schemas.microsoft.com/office/drawing/2014/main" id="{9350DCB0-FD51-4056-AE74-9ADDC27CF6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2540" y="6455711"/>
                <a:ext cx="51470" cy="51470"/>
              </a:xfrm>
              <a:custGeom>
                <a:avLst/>
                <a:gdLst>
                  <a:gd name="connsiteX0" fmla="*/ 25437 w 51470"/>
                  <a:gd name="connsiteY0" fmla="*/ 51407 h 51470"/>
                  <a:gd name="connsiteX1" fmla="*/ 51172 w 51470"/>
                  <a:gd name="connsiteY1" fmla="*/ 25671 h 51470"/>
                  <a:gd name="connsiteX2" fmla="*/ 25437 w 51470"/>
                  <a:gd name="connsiteY2" fmla="*/ -64 h 51470"/>
                  <a:gd name="connsiteX3" fmla="*/ -298 w 51470"/>
                  <a:gd name="connsiteY3" fmla="*/ 25671 h 51470"/>
                  <a:gd name="connsiteX4" fmla="*/ 25437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7" y="51407"/>
                    </a:moveTo>
                    <a:cubicBezTo>
                      <a:pt x="39650" y="51407"/>
                      <a:pt x="51172" y="39885"/>
                      <a:pt x="51172" y="25671"/>
                    </a:cubicBezTo>
                    <a:cubicBezTo>
                      <a:pt x="51172" y="11458"/>
                      <a:pt x="39650" y="-64"/>
                      <a:pt x="25437" y="-64"/>
                    </a:cubicBezTo>
                    <a:cubicBezTo>
                      <a:pt x="11224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7" y="514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5" name="Freeform: Shape 2864">
                <a:extLst>
                  <a:ext uri="{FF2B5EF4-FFF2-40B4-BE49-F238E27FC236}">
                    <a16:creationId xmlns:a16="http://schemas.microsoft.com/office/drawing/2014/main" id="{17300ED2-E8A6-4CE0-962E-DEB21370F7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3184" y="6457348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6" name="Freeform: Shape 2865">
                <a:extLst>
                  <a:ext uri="{FF2B5EF4-FFF2-40B4-BE49-F238E27FC236}">
                    <a16:creationId xmlns:a16="http://schemas.microsoft.com/office/drawing/2014/main" id="{C8259D8C-978B-4383-BC14-2692A71F4C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3529" y="6458687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7" name="Freeform: Shape 2866">
                <a:extLst>
                  <a:ext uri="{FF2B5EF4-FFF2-40B4-BE49-F238E27FC236}">
                    <a16:creationId xmlns:a16="http://schemas.microsoft.com/office/drawing/2014/main" id="{5419EB85-0849-4A40-8096-53475608C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4174" y="6460323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2" y="42184"/>
                      <a:pt x="41949" y="32727"/>
                      <a:pt x="41949" y="21060"/>
                    </a:cubicBezTo>
                    <a:cubicBezTo>
                      <a:pt x="41949" y="9394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8" name="Freeform: Shape 2867">
                <a:extLst>
                  <a:ext uri="{FF2B5EF4-FFF2-40B4-BE49-F238E27FC236}">
                    <a16:creationId xmlns:a16="http://schemas.microsoft.com/office/drawing/2014/main" id="{3B671A39-F2CF-4666-8B03-EAE0B9EE29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4519" y="6461663"/>
                <a:ext cx="39570" cy="39569"/>
              </a:xfrm>
              <a:custGeom>
                <a:avLst/>
                <a:gdLst>
                  <a:gd name="connsiteX0" fmla="*/ 19487 w 39570"/>
                  <a:gd name="connsiteY0" fmla="*/ 39505 h 39569"/>
                  <a:gd name="connsiteX1" fmla="*/ 39273 w 39570"/>
                  <a:gd name="connsiteY1" fmla="*/ 19721 h 39569"/>
                  <a:gd name="connsiteX2" fmla="*/ 19487 w 39570"/>
                  <a:gd name="connsiteY2" fmla="*/ -64 h 39569"/>
                  <a:gd name="connsiteX3" fmla="*/ -298 w 39570"/>
                  <a:gd name="connsiteY3" fmla="*/ 19721 h 39569"/>
                  <a:gd name="connsiteX4" fmla="*/ 19487 w 39570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70" h="39569">
                    <a:moveTo>
                      <a:pt x="19487" y="39505"/>
                    </a:moveTo>
                    <a:cubicBezTo>
                      <a:pt x="30415" y="39505"/>
                      <a:pt x="39273" y="30647"/>
                      <a:pt x="39273" y="19721"/>
                    </a:cubicBezTo>
                    <a:cubicBezTo>
                      <a:pt x="39273" y="8794"/>
                      <a:pt x="30415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69" name="Freeform: Shape 2868">
                <a:extLst>
                  <a:ext uri="{FF2B5EF4-FFF2-40B4-BE49-F238E27FC236}">
                    <a16:creationId xmlns:a16="http://schemas.microsoft.com/office/drawing/2014/main" id="{2495966E-DE0E-4C4B-80C3-2CBCB3113F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5164" y="6463893"/>
                <a:ext cx="36296" cy="36297"/>
              </a:xfrm>
              <a:custGeom>
                <a:avLst/>
                <a:gdLst>
                  <a:gd name="connsiteX0" fmla="*/ 17850 w 36296"/>
                  <a:gd name="connsiteY0" fmla="*/ 36233 h 36297"/>
                  <a:gd name="connsiteX1" fmla="*/ 35999 w 36296"/>
                  <a:gd name="connsiteY1" fmla="*/ 18085 h 36297"/>
                  <a:gd name="connsiteX2" fmla="*/ 17850 w 36296"/>
                  <a:gd name="connsiteY2" fmla="*/ -64 h 36297"/>
                  <a:gd name="connsiteX3" fmla="*/ -298 w 36296"/>
                  <a:gd name="connsiteY3" fmla="*/ 18085 h 36297"/>
                  <a:gd name="connsiteX4" fmla="*/ 17850 w 36296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97">
                    <a:moveTo>
                      <a:pt x="17850" y="36233"/>
                    </a:moveTo>
                    <a:cubicBezTo>
                      <a:pt x="27873" y="36233"/>
                      <a:pt x="35999" y="28108"/>
                      <a:pt x="35999" y="18085"/>
                    </a:cubicBezTo>
                    <a:cubicBezTo>
                      <a:pt x="35999" y="8061"/>
                      <a:pt x="27873" y="-64"/>
                      <a:pt x="17850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0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0" name="Freeform: Shape 2869">
                <a:extLst>
                  <a:ext uri="{FF2B5EF4-FFF2-40B4-BE49-F238E27FC236}">
                    <a16:creationId xmlns:a16="http://schemas.microsoft.com/office/drawing/2014/main" id="{DFA17486-D438-4038-961B-95EA33526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5807" y="6464935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1" name="Freeform: Shape 2870">
                <a:extLst>
                  <a:ext uri="{FF2B5EF4-FFF2-40B4-BE49-F238E27FC236}">
                    <a16:creationId xmlns:a16="http://schemas.microsoft.com/office/drawing/2014/main" id="{DEED35B5-D4B9-40E2-A74C-3FF1673AFD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6451" y="646612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2" name="Freeform: Shape 2871">
                <a:extLst>
                  <a:ext uri="{FF2B5EF4-FFF2-40B4-BE49-F238E27FC236}">
                    <a16:creationId xmlns:a16="http://schemas.microsoft.com/office/drawing/2014/main" id="{649988A4-A978-4A85-AB10-6A123AF034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7540" y="6468357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3" name="Freeform: Shape 2872">
                <a:extLst>
                  <a:ext uri="{FF2B5EF4-FFF2-40B4-BE49-F238E27FC236}">
                    <a16:creationId xmlns:a16="http://schemas.microsoft.com/office/drawing/2014/main" id="{BCA82574-22A0-4400-99DE-C57118F663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8183" y="646999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4" name="Freeform: Shape 2873">
                <a:extLst>
                  <a:ext uri="{FF2B5EF4-FFF2-40B4-BE49-F238E27FC236}">
                    <a16:creationId xmlns:a16="http://schemas.microsoft.com/office/drawing/2014/main" id="{5556E035-26A6-4DC0-A075-304B47D80B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8826" y="6471630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5" name="Freeform: Shape 2874">
                <a:extLst>
                  <a:ext uri="{FF2B5EF4-FFF2-40B4-BE49-F238E27FC236}">
                    <a16:creationId xmlns:a16="http://schemas.microsoft.com/office/drawing/2014/main" id="{2D2B0872-ECDD-449B-AF7E-1D7B1F14FC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263" y="6474158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6" name="Freeform: Shape 2875">
                <a:extLst>
                  <a:ext uri="{FF2B5EF4-FFF2-40B4-BE49-F238E27FC236}">
                    <a16:creationId xmlns:a16="http://schemas.microsoft.com/office/drawing/2014/main" id="{D47E2D46-1217-428E-A853-0935EC8CB1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0412" y="6475497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7" name="Freeform: Shape 2876">
                <a:extLst>
                  <a:ext uri="{FF2B5EF4-FFF2-40B4-BE49-F238E27FC236}">
                    <a16:creationId xmlns:a16="http://schemas.microsoft.com/office/drawing/2014/main" id="{504070AB-A50C-47CE-B345-7FF078174E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1056" y="6476686"/>
                <a:ext cx="8627" cy="8628"/>
              </a:xfrm>
              <a:custGeom>
                <a:avLst/>
                <a:gdLst>
                  <a:gd name="connsiteX0" fmla="*/ 4016 w 8627"/>
                  <a:gd name="connsiteY0" fmla="*/ 8564 h 8628"/>
                  <a:gd name="connsiteX1" fmla="*/ 8330 w 8627"/>
                  <a:gd name="connsiteY1" fmla="*/ 4250 h 8628"/>
                  <a:gd name="connsiteX2" fmla="*/ 4016 w 8627"/>
                  <a:gd name="connsiteY2" fmla="*/ -64 h 8628"/>
                  <a:gd name="connsiteX3" fmla="*/ -298 w 8627"/>
                  <a:gd name="connsiteY3" fmla="*/ 4250 h 8628"/>
                  <a:gd name="connsiteX4" fmla="*/ 4016 w 8627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8">
                    <a:moveTo>
                      <a:pt x="4016" y="8564"/>
                    </a:moveTo>
                    <a:cubicBezTo>
                      <a:pt x="6398" y="8564"/>
                      <a:pt x="8330" y="6633"/>
                      <a:pt x="8330" y="4250"/>
                    </a:cubicBezTo>
                    <a:cubicBezTo>
                      <a:pt x="8330" y="1868"/>
                      <a:pt x="6398" y="-64"/>
                      <a:pt x="4016" y="-64"/>
                    </a:cubicBezTo>
                    <a:cubicBezTo>
                      <a:pt x="1633" y="-64"/>
                      <a:pt x="-298" y="1868"/>
                      <a:pt x="-298" y="4250"/>
                    </a:cubicBezTo>
                    <a:cubicBezTo>
                      <a:pt x="-298" y="6633"/>
                      <a:pt x="1633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8" name="Freeform: Shape 2877">
                <a:extLst>
                  <a:ext uri="{FF2B5EF4-FFF2-40B4-BE49-F238E27FC236}">
                    <a16:creationId xmlns:a16="http://schemas.microsoft.com/office/drawing/2014/main" id="{F5F8883C-E3CF-4E06-8BB9-649588CA9F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1700" y="6478770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4"/>
                      <a:pt x="3859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3"/>
                      <a:pt x="901" y="5291"/>
                      <a:pt x="2380" y="52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79" name="Freeform: Shape 2878">
                <a:extLst>
                  <a:ext uri="{FF2B5EF4-FFF2-40B4-BE49-F238E27FC236}">
                    <a16:creationId xmlns:a16="http://schemas.microsoft.com/office/drawing/2014/main" id="{5BCDFCC7-4FFE-4AF4-A2FB-14313ADF2F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3386" y="6481298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0" name="Freeform: Shape 2879">
                <a:extLst>
                  <a:ext uri="{FF2B5EF4-FFF2-40B4-BE49-F238E27FC236}">
                    <a16:creationId xmlns:a16="http://schemas.microsoft.com/office/drawing/2014/main" id="{E143C292-D260-40C8-84CF-AB3CEFEBF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67064" y="6600752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1" name="Freeform: Shape 2880">
                <a:extLst>
                  <a:ext uri="{FF2B5EF4-FFF2-40B4-BE49-F238E27FC236}">
                    <a16:creationId xmlns:a16="http://schemas.microsoft.com/office/drawing/2014/main" id="{23E2D10E-BFD7-48A4-8B3C-230BCE07B4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4435" y="6598818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2" name="Freeform: Shape 2881">
                <a:extLst>
                  <a:ext uri="{FF2B5EF4-FFF2-40B4-BE49-F238E27FC236}">
                    <a16:creationId xmlns:a16="http://schemas.microsoft.com/office/drawing/2014/main" id="{30D9C663-0527-4DD2-82DA-3A9FE01996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1506" y="6596887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3" name="Freeform: Shape 2882">
                <a:extLst>
                  <a:ext uri="{FF2B5EF4-FFF2-40B4-BE49-F238E27FC236}">
                    <a16:creationId xmlns:a16="http://schemas.microsoft.com/office/drawing/2014/main" id="{F52B8922-8D3E-4A9F-8E8F-24C3625E3E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8877" y="6594952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4" name="Freeform: Shape 2883">
                <a:extLst>
                  <a:ext uri="{FF2B5EF4-FFF2-40B4-BE49-F238E27FC236}">
                    <a16:creationId xmlns:a16="http://schemas.microsoft.com/office/drawing/2014/main" id="{EDAB1817-720B-4308-8A72-4CB7D7FC66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6176" y="6592445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5" name="Freeform: Shape 2884">
                <a:extLst>
                  <a:ext uri="{FF2B5EF4-FFF2-40B4-BE49-F238E27FC236}">
                    <a16:creationId xmlns:a16="http://schemas.microsoft.com/office/drawing/2014/main" id="{8827D6A0-4FC2-48EC-9314-390EDABEF7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3620" y="6591826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6" name="Freeform: Shape 2885">
                <a:extLst>
                  <a:ext uri="{FF2B5EF4-FFF2-40B4-BE49-F238E27FC236}">
                    <a16:creationId xmlns:a16="http://schemas.microsoft.com/office/drawing/2014/main" id="{88A360F7-7F52-434C-BA49-8DB50901B7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0844" y="6590190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7" name="Freeform: Shape 2886">
                <a:extLst>
                  <a:ext uri="{FF2B5EF4-FFF2-40B4-BE49-F238E27FC236}">
                    <a16:creationId xmlns:a16="http://schemas.microsoft.com/office/drawing/2014/main" id="{ED513283-CA96-4EBB-BF20-C93155E715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8215" y="6588554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7"/>
                      <a:pt x="11603" y="237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8" name="Freeform: Shape 2887">
                <a:extLst>
                  <a:ext uri="{FF2B5EF4-FFF2-40B4-BE49-F238E27FC236}">
                    <a16:creationId xmlns:a16="http://schemas.microsoft.com/office/drawing/2014/main" id="{834F6B23-67B0-4AE3-97F1-742200F2D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5585" y="6586917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50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89" name="Freeform: Shape 2888">
                <a:extLst>
                  <a:ext uri="{FF2B5EF4-FFF2-40B4-BE49-F238E27FC236}">
                    <a16:creationId xmlns:a16="http://schemas.microsoft.com/office/drawing/2014/main" id="{ADD85120-796B-45D0-BDC6-8209F1D6C1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3254" y="658617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0" name="Freeform: Shape 2889">
                <a:extLst>
                  <a:ext uri="{FF2B5EF4-FFF2-40B4-BE49-F238E27FC236}">
                    <a16:creationId xmlns:a16="http://schemas.microsoft.com/office/drawing/2014/main" id="{7C94E4B0-CDC8-42FB-B197-21EEC5FAD4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0327" y="6583644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1" name="Freeform: Shape 2890">
                <a:extLst>
                  <a:ext uri="{FF2B5EF4-FFF2-40B4-BE49-F238E27FC236}">
                    <a16:creationId xmlns:a16="http://schemas.microsoft.com/office/drawing/2014/main" id="{9A5DAE18-8EC0-4189-86C5-5334A27F7B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7698" y="6582306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2" name="Freeform: Shape 2891">
                <a:extLst>
                  <a:ext uri="{FF2B5EF4-FFF2-40B4-BE49-F238E27FC236}">
                    <a16:creationId xmlns:a16="http://schemas.microsoft.com/office/drawing/2014/main" id="{82B09DF6-F678-4EE6-9673-66BD28E5D6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5068" y="6580075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3" name="Freeform: Shape 2892">
                <a:extLst>
                  <a:ext uri="{FF2B5EF4-FFF2-40B4-BE49-F238E27FC236}">
                    <a16:creationId xmlns:a16="http://schemas.microsoft.com/office/drawing/2014/main" id="{9FA08DA5-644E-49C3-8415-59EA3E4F2B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2738" y="6579033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7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4" name="Freeform: Shape 2893">
                <a:extLst>
                  <a:ext uri="{FF2B5EF4-FFF2-40B4-BE49-F238E27FC236}">
                    <a16:creationId xmlns:a16="http://schemas.microsoft.com/office/drawing/2014/main" id="{038E0CE3-8DCA-47E0-8D32-FE4A89BE2C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0109" y="6577397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5" name="Freeform: Shape 2894">
                <a:extLst>
                  <a:ext uri="{FF2B5EF4-FFF2-40B4-BE49-F238E27FC236}">
                    <a16:creationId xmlns:a16="http://schemas.microsoft.com/office/drawing/2014/main" id="{C3765F69-180A-4274-A2D8-DA9AED8C9F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7777" y="6576057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6" name="Freeform: Shape 2895">
                <a:extLst>
                  <a:ext uri="{FF2B5EF4-FFF2-40B4-BE49-F238E27FC236}">
                    <a16:creationId xmlns:a16="http://schemas.microsoft.com/office/drawing/2014/main" id="{8D4DA921-99A4-426C-8155-1C6E435C29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5892" y="6575017"/>
                <a:ext cx="50875" cy="50875"/>
              </a:xfrm>
              <a:custGeom>
                <a:avLst/>
                <a:gdLst>
                  <a:gd name="connsiteX0" fmla="*/ 24992 w 50875"/>
                  <a:gd name="connsiteY0" fmla="*/ 50811 h 50875"/>
                  <a:gd name="connsiteX1" fmla="*/ 50578 w 50875"/>
                  <a:gd name="connsiteY1" fmla="*/ 25523 h 50875"/>
                  <a:gd name="connsiteX2" fmla="*/ 25289 w 50875"/>
                  <a:gd name="connsiteY2" fmla="*/ -64 h 50875"/>
                  <a:gd name="connsiteX3" fmla="*/ -297 w 50875"/>
                  <a:gd name="connsiteY3" fmla="*/ 25225 h 50875"/>
                  <a:gd name="connsiteX4" fmla="*/ -298 w 50875"/>
                  <a:gd name="connsiteY4" fmla="*/ 25374 h 50875"/>
                  <a:gd name="connsiteX5" fmla="*/ 24992 w 50875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5" h="50875">
                    <a:moveTo>
                      <a:pt x="24992" y="50811"/>
                    </a:moveTo>
                    <a:cubicBezTo>
                      <a:pt x="39040" y="50893"/>
                      <a:pt x="50495" y="39571"/>
                      <a:pt x="50578" y="25523"/>
                    </a:cubicBezTo>
                    <a:cubicBezTo>
                      <a:pt x="50660" y="11474"/>
                      <a:pt x="39338" y="19"/>
                      <a:pt x="25289" y="-64"/>
                    </a:cubicBezTo>
                    <a:cubicBezTo>
                      <a:pt x="11240" y="-146"/>
                      <a:pt x="-215" y="11176"/>
                      <a:pt x="-297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0" y="50730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7" name="Freeform: Shape 2896">
                <a:extLst>
                  <a:ext uri="{FF2B5EF4-FFF2-40B4-BE49-F238E27FC236}">
                    <a16:creationId xmlns:a16="http://schemas.microsoft.com/office/drawing/2014/main" id="{C22C8790-06B7-4DE1-9784-5B5F91F5FA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3560" y="6573529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8" name="Freeform: Shape 2897">
                <a:extLst>
                  <a:ext uri="{FF2B5EF4-FFF2-40B4-BE49-F238E27FC236}">
                    <a16:creationId xmlns:a16="http://schemas.microsoft.com/office/drawing/2014/main" id="{A4233860-1C50-4452-BC3A-055FDD2FEA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1526" y="6572488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899" name="Freeform: Shape 2898">
                <a:extLst>
                  <a:ext uri="{FF2B5EF4-FFF2-40B4-BE49-F238E27FC236}">
                    <a16:creationId xmlns:a16="http://schemas.microsoft.com/office/drawing/2014/main" id="{AF15E9F7-35DB-4682-A865-30A0147BFE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99492" y="6571744"/>
                <a:ext cx="57420" cy="57420"/>
              </a:xfrm>
              <a:custGeom>
                <a:avLst/>
                <a:gdLst>
                  <a:gd name="connsiteX0" fmla="*/ 28413 w 57420"/>
                  <a:gd name="connsiteY0" fmla="*/ 57357 h 57420"/>
                  <a:gd name="connsiteX1" fmla="*/ 57123 w 57420"/>
                  <a:gd name="connsiteY1" fmla="*/ 28646 h 57420"/>
                  <a:gd name="connsiteX2" fmla="*/ 28413 w 57420"/>
                  <a:gd name="connsiteY2" fmla="*/ -64 h 57420"/>
                  <a:gd name="connsiteX3" fmla="*/ -298 w 57420"/>
                  <a:gd name="connsiteY3" fmla="*/ 28646 h 57420"/>
                  <a:gd name="connsiteX4" fmla="*/ 28413 w 57420"/>
                  <a:gd name="connsiteY4" fmla="*/ 57357 h 5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20" h="57420">
                    <a:moveTo>
                      <a:pt x="28413" y="57357"/>
                    </a:moveTo>
                    <a:cubicBezTo>
                      <a:pt x="44269" y="57357"/>
                      <a:pt x="57123" y="44502"/>
                      <a:pt x="57123" y="28646"/>
                    </a:cubicBezTo>
                    <a:cubicBezTo>
                      <a:pt x="57123" y="12790"/>
                      <a:pt x="44269" y="-64"/>
                      <a:pt x="28413" y="-64"/>
                    </a:cubicBezTo>
                    <a:cubicBezTo>
                      <a:pt x="12556" y="-64"/>
                      <a:pt x="-298" y="12790"/>
                      <a:pt x="-298" y="28646"/>
                    </a:cubicBezTo>
                    <a:cubicBezTo>
                      <a:pt x="-298" y="44503"/>
                      <a:pt x="12557" y="57357"/>
                      <a:pt x="28413" y="5735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0" name="Freeform: Shape 2899">
                <a:extLst>
                  <a:ext uri="{FF2B5EF4-FFF2-40B4-BE49-F238E27FC236}">
                    <a16:creationId xmlns:a16="http://schemas.microsoft.com/office/drawing/2014/main" id="{36522C07-ACF2-486A-8E28-C7046252E5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7458" y="657025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1" name="Freeform: Shape 2900">
                <a:extLst>
                  <a:ext uri="{FF2B5EF4-FFF2-40B4-BE49-F238E27FC236}">
                    <a16:creationId xmlns:a16="http://schemas.microsoft.com/office/drawing/2014/main" id="{A7BCE98E-241A-48CF-99F1-0BA7F4EA0D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6465" y="65705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2" name="Freeform: Shape 2901">
                <a:extLst>
                  <a:ext uri="{FF2B5EF4-FFF2-40B4-BE49-F238E27FC236}">
                    <a16:creationId xmlns:a16="http://schemas.microsoft.com/office/drawing/2014/main" id="{5EBD5F9E-9B3C-4A45-B6B0-EB79FB4C63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5473" y="65705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3" name="Freeform: Shape 2902">
                <a:extLst>
                  <a:ext uri="{FF2B5EF4-FFF2-40B4-BE49-F238E27FC236}">
                    <a16:creationId xmlns:a16="http://schemas.microsoft.com/office/drawing/2014/main" id="{D0D50B46-E1B4-4CD5-8A2F-47709FD3BA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4480" y="6570554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4" name="Freeform: Shape 2903">
                <a:extLst>
                  <a:ext uri="{FF2B5EF4-FFF2-40B4-BE49-F238E27FC236}">
                    <a16:creationId xmlns:a16="http://schemas.microsoft.com/office/drawing/2014/main" id="{14CEA399-4B0A-4473-A917-0A6666C753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3487" y="6570256"/>
                <a:ext cx="59503" cy="59503"/>
              </a:xfrm>
              <a:custGeom>
                <a:avLst/>
                <a:gdLst>
                  <a:gd name="connsiteX0" fmla="*/ 29454 w 59503"/>
                  <a:gd name="connsiteY0" fmla="*/ 59440 h 59503"/>
                  <a:gd name="connsiteX1" fmla="*/ 59206 w 59503"/>
                  <a:gd name="connsiteY1" fmla="*/ 29688 h 59503"/>
                  <a:gd name="connsiteX2" fmla="*/ 29454 w 59503"/>
                  <a:gd name="connsiteY2" fmla="*/ -64 h 59503"/>
                  <a:gd name="connsiteX3" fmla="*/ -298 w 59503"/>
                  <a:gd name="connsiteY3" fmla="*/ 29688 h 59503"/>
                  <a:gd name="connsiteX4" fmla="*/ 29454 w 59503"/>
                  <a:gd name="connsiteY4" fmla="*/ 59440 h 5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3" h="59503">
                    <a:moveTo>
                      <a:pt x="29454" y="59440"/>
                    </a:moveTo>
                    <a:cubicBezTo>
                      <a:pt x="45886" y="59440"/>
                      <a:pt x="59206" y="46119"/>
                      <a:pt x="59206" y="29688"/>
                    </a:cubicBezTo>
                    <a:cubicBezTo>
                      <a:pt x="59206" y="13256"/>
                      <a:pt x="45886" y="-64"/>
                      <a:pt x="29454" y="-64"/>
                    </a:cubicBezTo>
                    <a:cubicBezTo>
                      <a:pt x="13022" y="-64"/>
                      <a:pt x="-298" y="13256"/>
                      <a:pt x="-298" y="29688"/>
                    </a:cubicBezTo>
                    <a:cubicBezTo>
                      <a:pt x="-298" y="46119"/>
                      <a:pt x="13022" y="59440"/>
                      <a:pt x="29454" y="594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5" name="Freeform: Shape 2904">
                <a:extLst>
                  <a:ext uri="{FF2B5EF4-FFF2-40B4-BE49-F238E27FC236}">
                    <a16:creationId xmlns:a16="http://schemas.microsoft.com/office/drawing/2014/main" id="{2588DEA6-7CF5-409E-9FBA-337C4489EE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3536" y="6571744"/>
                <a:ext cx="57420" cy="57420"/>
              </a:xfrm>
              <a:custGeom>
                <a:avLst/>
                <a:gdLst>
                  <a:gd name="connsiteX0" fmla="*/ 28413 w 57420"/>
                  <a:gd name="connsiteY0" fmla="*/ 57357 h 57420"/>
                  <a:gd name="connsiteX1" fmla="*/ 57123 w 57420"/>
                  <a:gd name="connsiteY1" fmla="*/ 28646 h 57420"/>
                  <a:gd name="connsiteX2" fmla="*/ 28413 w 57420"/>
                  <a:gd name="connsiteY2" fmla="*/ -64 h 57420"/>
                  <a:gd name="connsiteX3" fmla="*/ -298 w 57420"/>
                  <a:gd name="connsiteY3" fmla="*/ 28646 h 57420"/>
                  <a:gd name="connsiteX4" fmla="*/ 28413 w 57420"/>
                  <a:gd name="connsiteY4" fmla="*/ 57357 h 5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20" h="57420">
                    <a:moveTo>
                      <a:pt x="28413" y="57357"/>
                    </a:moveTo>
                    <a:cubicBezTo>
                      <a:pt x="44269" y="57357"/>
                      <a:pt x="57123" y="44502"/>
                      <a:pt x="57123" y="28646"/>
                    </a:cubicBezTo>
                    <a:cubicBezTo>
                      <a:pt x="57123" y="12790"/>
                      <a:pt x="44269" y="-64"/>
                      <a:pt x="28413" y="-64"/>
                    </a:cubicBezTo>
                    <a:cubicBezTo>
                      <a:pt x="12556" y="-64"/>
                      <a:pt x="-298" y="12790"/>
                      <a:pt x="-298" y="28646"/>
                    </a:cubicBezTo>
                    <a:cubicBezTo>
                      <a:pt x="-298" y="44503"/>
                      <a:pt x="12557" y="57357"/>
                      <a:pt x="28413" y="5735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6" name="Freeform: Shape 2905">
                <a:extLst>
                  <a:ext uri="{FF2B5EF4-FFF2-40B4-BE49-F238E27FC236}">
                    <a16:creationId xmlns:a16="http://schemas.microsoft.com/office/drawing/2014/main" id="{46AFBEED-7677-4D7F-9E16-8E38594B0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3584" y="6572488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1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7" name="Freeform: Shape 2906">
                <a:extLst>
                  <a:ext uri="{FF2B5EF4-FFF2-40B4-BE49-F238E27FC236}">
                    <a16:creationId xmlns:a16="http://schemas.microsoft.com/office/drawing/2014/main" id="{DD5E6F7C-260E-47A7-9FD0-033CB9D348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3633" y="6573529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8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40" y="-145"/>
                      <a:pt x="-215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8" name="Freeform: Shape 2907">
                <a:extLst>
                  <a:ext uri="{FF2B5EF4-FFF2-40B4-BE49-F238E27FC236}">
                    <a16:creationId xmlns:a16="http://schemas.microsoft.com/office/drawing/2014/main" id="{56EB0991-49E3-4C28-8F66-75A982E576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3533" y="6574719"/>
                <a:ext cx="51470" cy="51470"/>
              </a:xfrm>
              <a:custGeom>
                <a:avLst/>
                <a:gdLst>
                  <a:gd name="connsiteX0" fmla="*/ 25437 w 51470"/>
                  <a:gd name="connsiteY0" fmla="*/ 51407 h 51470"/>
                  <a:gd name="connsiteX1" fmla="*/ 51172 w 51470"/>
                  <a:gd name="connsiteY1" fmla="*/ 25671 h 51470"/>
                  <a:gd name="connsiteX2" fmla="*/ 25437 w 51470"/>
                  <a:gd name="connsiteY2" fmla="*/ -64 h 51470"/>
                  <a:gd name="connsiteX3" fmla="*/ -298 w 51470"/>
                  <a:gd name="connsiteY3" fmla="*/ 25671 h 51470"/>
                  <a:gd name="connsiteX4" fmla="*/ 25437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7" y="51407"/>
                    </a:moveTo>
                    <a:cubicBezTo>
                      <a:pt x="39650" y="51407"/>
                      <a:pt x="51172" y="39885"/>
                      <a:pt x="51172" y="25671"/>
                    </a:cubicBezTo>
                    <a:cubicBezTo>
                      <a:pt x="51172" y="11458"/>
                      <a:pt x="39650" y="-64"/>
                      <a:pt x="25437" y="-64"/>
                    </a:cubicBezTo>
                    <a:cubicBezTo>
                      <a:pt x="11224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7" y="514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09" name="Freeform: Shape 2908">
                <a:extLst>
                  <a:ext uri="{FF2B5EF4-FFF2-40B4-BE49-F238E27FC236}">
                    <a16:creationId xmlns:a16="http://schemas.microsoft.com/office/drawing/2014/main" id="{1DADA978-C757-41A3-A35F-3942731FC5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3879" y="6576057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0" name="Freeform: Shape 2909">
                <a:extLst>
                  <a:ext uri="{FF2B5EF4-FFF2-40B4-BE49-F238E27FC236}">
                    <a16:creationId xmlns:a16="http://schemas.microsoft.com/office/drawing/2014/main" id="{1EAD785D-1D12-4298-B1F5-733DDCE937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4225" y="6577397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6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1" name="Freeform: Shape 2910">
                <a:extLst>
                  <a:ext uri="{FF2B5EF4-FFF2-40B4-BE49-F238E27FC236}">
                    <a16:creationId xmlns:a16="http://schemas.microsoft.com/office/drawing/2014/main" id="{F5AE01E6-4B61-45A5-B717-1D34B5451B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4570" y="6578439"/>
                <a:ext cx="43735" cy="43734"/>
              </a:xfrm>
              <a:custGeom>
                <a:avLst/>
                <a:gdLst>
                  <a:gd name="connsiteX0" fmla="*/ 21422 w 43735"/>
                  <a:gd name="connsiteY0" fmla="*/ 43670 h 43734"/>
                  <a:gd name="connsiteX1" fmla="*/ 43437 w 43735"/>
                  <a:gd name="connsiteY1" fmla="*/ 21952 h 43734"/>
                  <a:gd name="connsiteX2" fmla="*/ 21718 w 43735"/>
                  <a:gd name="connsiteY2" fmla="*/ -64 h 43734"/>
                  <a:gd name="connsiteX3" fmla="*/ -297 w 43735"/>
                  <a:gd name="connsiteY3" fmla="*/ 21655 h 43734"/>
                  <a:gd name="connsiteX4" fmla="*/ -297 w 43735"/>
                  <a:gd name="connsiteY4" fmla="*/ 21952 h 43734"/>
                  <a:gd name="connsiteX5" fmla="*/ 21422 w 43735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4">
                    <a:moveTo>
                      <a:pt x="21422" y="43670"/>
                    </a:moveTo>
                    <a:cubicBezTo>
                      <a:pt x="33499" y="43752"/>
                      <a:pt x="43356" y="34028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0"/>
                      <a:pt x="21422" y="43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2" name="Freeform: Shape 2911">
                <a:extLst>
                  <a:ext uri="{FF2B5EF4-FFF2-40B4-BE49-F238E27FC236}">
                    <a16:creationId xmlns:a16="http://schemas.microsoft.com/office/drawing/2014/main" id="{6E5866FE-CB69-4E7D-B9CF-DACD42636A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5215" y="6580075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3" name="Freeform: Shape 2912">
                <a:extLst>
                  <a:ext uri="{FF2B5EF4-FFF2-40B4-BE49-F238E27FC236}">
                    <a16:creationId xmlns:a16="http://schemas.microsoft.com/office/drawing/2014/main" id="{4EE57477-D7C1-4DE3-932C-4BCAD8A4D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5560" y="6581414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4" name="Freeform: Shape 2913">
                <a:extLst>
                  <a:ext uri="{FF2B5EF4-FFF2-40B4-BE49-F238E27FC236}">
                    <a16:creationId xmlns:a16="http://schemas.microsoft.com/office/drawing/2014/main" id="{5FD1614C-E1B0-474D-A418-3C8C5E03A9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6204" y="6583050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5" name="Freeform: Shape 2914">
                <a:extLst>
                  <a:ext uri="{FF2B5EF4-FFF2-40B4-BE49-F238E27FC236}">
                    <a16:creationId xmlns:a16="http://schemas.microsoft.com/office/drawing/2014/main" id="{9D6E9F1E-E583-4447-9248-EB7FABB4CF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7443" y="658617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6" name="Freeform: Shape 2915">
                <a:extLst>
                  <a:ext uri="{FF2B5EF4-FFF2-40B4-BE49-F238E27FC236}">
                    <a16:creationId xmlns:a16="http://schemas.microsoft.com/office/drawing/2014/main" id="{A32BFA41-C84A-460F-BB16-9AA63E3A28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7493" y="6586620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7" name="Freeform: Shape 2916">
                <a:extLst>
                  <a:ext uri="{FF2B5EF4-FFF2-40B4-BE49-F238E27FC236}">
                    <a16:creationId xmlns:a16="http://schemas.microsoft.com/office/drawing/2014/main" id="{7DE075B7-13D1-47CE-A098-34A9AF7FB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8135" y="6588256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8" name="Freeform: Shape 2917">
                <a:extLst>
                  <a:ext uri="{FF2B5EF4-FFF2-40B4-BE49-F238E27FC236}">
                    <a16:creationId xmlns:a16="http://schemas.microsoft.com/office/drawing/2014/main" id="{19B9DD4D-A160-43D3-9547-5B41581C13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8779" y="6589893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19" name="Freeform: Shape 2918">
                <a:extLst>
                  <a:ext uri="{FF2B5EF4-FFF2-40B4-BE49-F238E27FC236}">
                    <a16:creationId xmlns:a16="http://schemas.microsoft.com/office/drawing/2014/main" id="{72F406C2-698F-403A-BE80-F60D4C4A14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99423" y="6591529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0" name="Freeform: Shape 2919">
                <a:extLst>
                  <a:ext uri="{FF2B5EF4-FFF2-40B4-BE49-F238E27FC236}">
                    <a16:creationId xmlns:a16="http://schemas.microsoft.com/office/drawing/2014/main" id="{5441756C-0B49-4B0F-A821-CADE60FEB9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19917" y="659286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1" name="Freeform: Shape 2920">
                <a:extLst>
                  <a:ext uri="{FF2B5EF4-FFF2-40B4-BE49-F238E27FC236}">
                    <a16:creationId xmlns:a16="http://schemas.microsoft.com/office/drawing/2014/main" id="{1CC70AD2-4961-43E8-9074-0848965408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1155" y="6594952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2" name="Freeform: Shape 2921">
                <a:extLst>
                  <a:ext uri="{FF2B5EF4-FFF2-40B4-BE49-F238E27FC236}">
                    <a16:creationId xmlns:a16="http://schemas.microsoft.com/office/drawing/2014/main" id="{988982AC-5E91-48EC-B083-5A17BD5A8D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1797" y="6596887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3" name="Freeform: Shape 2922">
                <a:extLst>
                  <a:ext uri="{FF2B5EF4-FFF2-40B4-BE49-F238E27FC236}">
                    <a16:creationId xmlns:a16="http://schemas.microsoft.com/office/drawing/2014/main" id="{C79DA479-8CEA-490F-8366-B87155BCC1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2436" y="6598371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215BFF6C-C3F0-49EC-8E32-37B9B72B8B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03386" y="6600752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D7CB9C76-3867-4383-9EC7-65D507400B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4733" y="6718123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04DAA51E-626E-43FA-B274-DCB5A459AF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2104" y="6716486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C10C98F7-AF30-40C2-AB4C-6C65EA4362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19475" y="671485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4AD3D576-1BB6-43F3-AA19-FD28600D67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6845" y="6713213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3CA1B94E-54EF-4E24-AB61-1DA0AB65D2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4069" y="6711280"/>
                <a:ext cx="16065" cy="16065"/>
              </a:xfrm>
              <a:custGeom>
                <a:avLst/>
                <a:gdLst>
                  <a:gd name="connsiteX0" fmla="*/ 7734 w 16065"/>
                  <a:gd name="connsiteY0" fmla="*/ 16002 h 16065"/>
                  <a:gd name="connsiteX1" fmla="*/ 15767 w 16065"/>
                  <a:gd name="connsiteY1" fmla="*/ 8118 h 16065"/>
                  <a:gd name="connsiteX2" fmla="*/ 7884 w 16065"/>
                  <a:gd name="connsiteY2" fmla="*/ -63 h 16065"/>
                  <a:gd name="connsiteX3" fmla="*/ -296 w 16065"/>
                  <a:gd name="connsiteY3" fmla="*/ 7820 h 16065"/>
                  <a:gd name="connsiteX4" fmla="*/ 7587 w 16065"/>
                  <a:gd name="connsiteY4" fmla="*/ 16000 h 16065"/>
                  <a:gd name="connsiteX5" fmla="*/ 7734 w 16065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5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A3100095-A8B6-4084-A98A-257DBC55C9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1586" y="6709644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C29FFD78-237C-4A3B-9FEF-23E0D80451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8957" y="6708008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2" name="Freeform: Shape 2931">
                <a:extLst>
                  <a:ext uri="{FF2B5EF4-FFF2-40B4-BE49-F238E27FC236}">
                    <a16:creationId xmlns:a16="http://schemas.microsoft.com/office/drawing/2014/main" id="{83BCA601-404E-4804-9A1F-858FB512C5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6329" y="6706372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3" name="Freeform: Shape 2932">
                <a:extLst>
                  <a:ext uri="{FF2B5EF4-FFF2-40B4-BE49-F238E27FC236}">
                    <a16:creationId xmlns:a16="http://schemas.microsoft.com/office/drawing/2014/main" id="{4AB17532-1F53-4D73-AF07-C7066944E0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3254" y="670413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4" name="Freeform: Shape 2933">
                <a:extLst>
                  <a:ext uri="{FF2B5EF4-FFF2-40B4-BE49-F238E27FC236}">
                    <a16:creationId xmlns:a16="http://schemas.microsoft.com/office/drawing/2014/main" id="{7ECA6AE0-663B-4DF2-BC17-40BEC056EF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1071" y="670324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5" name="Freeform: Shape 2934">
                <a:extLst>
                  <a:ext uri="{FF2B5EF4-FFF2-40B4-BE49-F238E27FC236}">
                    <a16:creationId xmlns:a16="http://schemas.microsoft.com/office/drawing/2014/main" id="{1E242BC2-A247-49FF-9A2E-9EB3EAF85A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8739" y="6701760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6" name="Freeform: Shape 2935">
                <a:extLst>
                  <a:ext uri="{FF2B5EF4-FFF2-40B4-BE49-F238E27FC236}">
                    <a16:creationId xmlns:a16="http://schemas.microsoft.com/office/drawing/2014/main" id="{40F75374-8589-460A-84EA-68E5A72DC8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6110" y="6699826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4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7" name="Freeform: Shape 2936">
                <a:extLst>
                  <a:ext uri="{FF2B5EF4-FFF2-40B4-BE49-F238E27FC236}">
                    <a16:creationId xmlns:a16="http://schemas.microsoft.com/office/drawing/2014/main" id="{01F6F287-9D15-4A9C-B41F-C53F3BBD8C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3778" y="6698785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8" name="Freeform: Shape 2937">
                <a:extLst>
                  <a:ext uri="{FF2B5EF4-FFF2-40B4-BE49-F238E27FC236}">
                    <a16:creationId xmlns:a16="http://schemas.microsoft.com/office/drawing/2014/main" id="{A190272E-DF38-481F-A0ED-D389D2ED39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1447" y="6697446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39" name="Freeform: Shape 2938">
                <a:extLst>
                  <a:ext uri="{FF2B5EF4-FFF2-40B4-BE49-F238E27FC236}">
                    <a16:creationId xmlns:a16="http://schemas.microsoft.com/office/drawing/2014/main" id="{4C2A23DA-A0CE-48C4-B276-E035A32968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29116" y="6696404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5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0" name="Freeform: Shape 2939">
                <a:extLst>
                  <a:ext uri="{FF2B5EF4-FFF2-40B4-BE49-F238E27FC236}">
                    <a16:creationId xmlns:a16="http://schemas.microsoft.com/office/drawing/2014/main" id="{6EFF6204-9CDF-4E5A-83AC-70F19EA178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7082" y="6695363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1" name="Freeform: Shape 2940">
                <a:extLst>
                  <a:ext uri="{FF2B5EF4-FFF2-40B4-BE49-F238E27FC236}">
                    <a16:creationId xmlns:a16="http://schemas.microsoft.com/office/drawing/2014/main" id="{0581DED7-4CBA-419C-82A3-2D52AD4C85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5196" y="6694173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2" name="Freeform: Shape 2941">
                <a:extLst>
                  <a:ext uri="{FF2B5EF4-FFF2-40B4-BE49-F238E27FC236}">
                    <a16:creationId xmlns:a16="http://schemas.microsoft.com/office/drawing/2014/main" id="{3F177611-3F2C-4E1A-9EC6-1231DA5F22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3163" y="6693429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3" name="Freeform: Shape 2942">
                <a:extLst>
                  <a:ext uri="{FF2B5EF4-FFF2-40B4-BE49-F238E27FC236}">
                    <a16:creationId xmlns:a16="http://schemas.microsoft.com/office/drawing/2014/main" id="{AC58037A-4AB7-4027-B55B-14E3C2CEF7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1574" y="669253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4" name="Freeform: Shape 2943">
                <a:extLst>
                  <a:ext uri="{FF2B5EF4-FFF2-40B4-BE49-F238E27FC236}">
                    <a16:creationId xmlns:a16="http://schemas.microsoft.com/office/drawing/2014/main" id="{D17A8C96-A6FA-4D6B-B1F2-06600F474A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19838" y="6692090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5" name="Freeform: Shape 2944">
                <a:extLst>
                  <a:ext uri="{FF2B5EF4-FFF2-40B4-BE49-F238E27FC236}">
                    <a16:creationId xmlns:a16="http://schemas.microsoft.com/office/drawing/2014/main" id="{54D5EF11-EC61-4135-AF38-7FEA622A98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38548" y="6691496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6" name="Freeform: Shape 2945">
                <a:extLst>
                  <a:ext uri="{FF2B5EF4-FFF2-40B4-BE49-F238E27FC236}">
                    <a16:creationId xmlns:a16="http://schemas.microsoft.com/office/drawing/2014/main" id="{C14BDCCC-E469-4562-96BA-618CFE62B6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7257" y="6691198"/>
                <a:ext cx="56230" cy="56230"/>
              </a:xfrm>
              <a:custGeom>
                <a:avLst/>
                <a:gdLst>
                  <a:gd name="connsiteX0" fmla="*/ 27669 w 56230"/>
                  <a:gd name="connsiteY0" fmla="*/ 56166 h 56230"/>
                  <a:gd name="connsiteX1" fmla="*/ 55933 w 56230"/>
                  <a:gd name="connsiteY1" fmla="*/ 28200 h 56230"/>
                  <a:gd name="connsiteX2" fmla="*/ 27966 w 56230"/>
                  <a:gd name="connsiteY2" fmla="*/ -64 h 56230"/>
                  <a:gd name="connsiteX3" fmla="*/ -297 w 56230"/>
                  <a:gd name="connsiteY3" fmla="*/ 27903 h 56230"/>
                  <a:gd name="connsiteX4" fmla="*/ -297 w 56230"/>
                  <a:gd name="connsiteY4" fmla="*/ 28200 h 56230"/>
                  <a:gd name="connsiteX5" fmla="*/ 27669 w 56230"/>
                  <a:gd name="connsiteY5" fmla="*/ 56167 h 5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230" h="56230">
                    <a:moveTo>
                      <a:pt x="27669" y="56166"/>
                    </a:moveTo>
                    <a:cubicBezTo>
                      <a:pt x="43197" y="56248"/>
                      <a:pt x="55851" y="43727"/>
                      <a:pt x="55933" y="28200"/>
                    </a:cubicBezTo>
                    <a:cubicBezTo>
                      <a:pt x="56014" y="12672"/>
                      <a:pt x="43494" y="18"/>
                      <a:pt x="27966" y="-64"/>
                    </a:cubicBezTo>
                    <a:cubicBezTo>
                      <a:pt x="12438" y="-145"/>
                      <a:pt x="-216" y="12375"/>
                      <a:pt x="-297" y="27903"/>
                    </a:cubicBezTo>
                    <a:cubicBezTo>
                      <a:pt x="-298" y="28002"/>
                      <a:pt x="-298" y="28101"/>
                      <a:pt x="-297" y="28200"/>
                    </a:cubicBezTo>
                    <a:cubicBezTo>
                      <a:pt x="-216" y="43612"/>
                      <a:pt x="12257" y="56086"/>
                      <a:pt x="27669" y="5616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7" name="Freeform: Shape 2946">
                <a:extLst>
                  <a:ext uri="{FF2B5EF4-FFF2-40B4-BE49-F238E27FC236}">
                    <a16:creationId xmlns:a16="http://schemas.microsoft.com/office/drawing/2014/main" id="{57A84C57-8FCF-4971-A570-C83994BD12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6562" y="6691496"/>
                <a:ext cx="55635" cy="55635"/>
              </a:xfrm>
              <a:custGeom>
                <a:avLst/>
                <a:gdLst>
                  <a:gd name="connsiteX0" fmla="*/ 27372 w 55635"/>
                  <a:gd name="connsiteY0" fmla="*/ 55571 h 55635"/>
                  <a:gd name="connsiteX1" fmla="*/ 55337 w 55635"/>
                  <a:gd name="connsiteY1" fmla="*/ 27902 h 55635"/>
                  <a:gd name="connsiteX2" fmla="*/ 27668 w 55635"/>
                  <a:gd name="connsiteY2" fmla="*/ -64 h 55635"/>
                  <a:gd name="connsiteX3" fmla="*/ -297 w 55635"/>
                  <a:gd name="connsiteY3" fmla="*/ 27605 h 55635"/>
                  <a:gd name="connsiteX4" fmla="*/ -297 w 55635"/>
                  <a:gd name="connsiteY4" fmla="*/ 27902 h 55635"/>
                  <a:gd name="connsiteX5" fmla="*/ 27372 w 55635"/>
                  <a:gd name="connsiteY5" fmla="*/ 5557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5" h="55635">
                    <a:moveTo>
                      <a:pt x="27372" y="55571"/>
                    </a:moveTo>
                    <a:cubicBezTo>
                      <a:pt x="42735" y="55653"/>
                      <a:pt x="55256" y="43265"/>
                      <a:pt x="55337" y="27902"/>
                    </a:cubicBezTo>
                    <a:cubicBezTo>
                      <a:pt x="55419" y="12539"/>
                      <a:pt x="43032" y="18"/>
                      <a:pt x="27668" y="-64"/>
                    </a:cubicBezTo>
                    <a:cubicBezTo>
                      <a:pt x="12305" y="-145"/>
                      <a:pt x="-216" y="12242"/>
                      <a:pt x="-297" y="27605"/>
                    </a:cubicBezTo>
                    <a:cubicBezTo>
                      <a:pt x="-298" y="27704"/>
                      <a:pt x="-298" y="27803"/>
                      <a:pt x="-297" y="27902"/>
                    </a:cubicBezTo>
                    <a:cubicBezTo>
                      <a:pt x="-216" y="43150"/>
                      <a:pt x="12124" y="55490"/>
                      <a:pt x="27372" y="555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8" name="Freeform: Shape 2947">
                <a:extLst>
                  <a:ext uri="{FF2B5EF4-FFF2-40B4-BE49-F238E27FC236}">
                    <a16:creationId xmlns:a16="http://schemas.microsoft.com/office/drawing/2014/main" id="{62761FC7-8DA5-4CCC-8C0C-C2660EC056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5867" y="6692090"/>
                <a:ext cx="54743" cy="54743"/>
              </a:xfrm>
              <a:custGeom>
                <a:avLst/>
                <a:gdLst>
                  <a:gd name="connsiteX0" fmla="*/ 27074 w 54743"/>
                  <a:gd name="connsiteY0" fmla="*/ 54679 h 54743"/>
                  <a:gd name="connsiteX1" fmla="*/ 54446 w 54743"/>
                  <a:gd name="connsiteY1" fmla="*/ 27308 h 54743"/>
                  <a:gd name="connsiteX2" fmla="*/ 27074 w 54743"/>
                  <a:gd name="connsiteY2" fmla="*/ -64 h 54743"/>
                  <a:gd name="connsiteX3" fmla="*/ -298 w 54743"/>
                  <a:gd name="connsiteY3" fmla="*/ 27308 h 54743"/>
                  <a:gd name="connsiteX4" fmla="*/ 27074 w 54743"/>
                  <a:gd name="connsiteY4" fmla="*/ 54679 h 5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43" h="54743">
                    <a:moveTo>
                      <a:pt x="27074" y="54679"/>
                    </a:moveTo>
                    <a:cubicBezTo>
                      <a:pt x="42191" y="54679"/>
                      <a:pt x="54446" y="42425"/>
                      <a:pt x="54446" y="27308"/>
                    </a:cubicBezTo>
                    <a:cubicBezTo>
                      <a:pt x="54446" y="12191"/>
                      <a:pt x="42191" y="-64"/>
                      <a:pt x="27074" y="-64"/>
                    </a:cubicBezTo>
                    <a:cubicBezTo>
                      <a:pt x="11957" y="-64"/>
                      <a:pt x="-298" y="12191"/>
                      <a:pt x="-298" y="27308"/>
                    </a:cubicBezTo>
                    <a:cubicBezTo>
                      <a:pt x="-298" y="42425"/>
                      <a:pt x="11957" y="54679"/>
                      <a:pt x="27074" y="546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49" name="Freeform: Shape 2948">
                <a:extLst>
                  <a:ext uri="{FF2B5EF4-FFF2-40B4-BE49-F238E27FC236}">
                    <a16:creationId xmlns:a16="http://schemas.microsoft.com/office/drawing/2014/main" id="{405E779A-A2D1-4C2A-8FBD-4ABFF598F4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5618" y="6692537"/>
                <a:ext cx="53553" cy="53553"/>
              </a:xfrm>
              <a:custGeom>
                <a:avLst/>
                <a:gdLst>
                  <a:gd name="connsiteX0" fmla="*/ 26331 w 53553"/>
                  <a:gd name="connsiteY0" fmla="*/ 53489 h 53553"/>
                  <a:gd name="connsiteX1" fmla="*/ 53255 w 53553"/>
                  <a:gd name="connsiteY1" fmla="*/ 26861 h 53553"/>
                  <a:gd name="connsiteX2" fmla="*/ 26627 w 53553"/>
                  <a:gd name="connsiteY2" fmla="*/ -64 h 53553"/>
                  <a:gd name="connsiteX3" fmla="*/ -297 w 53553"/>
                  <a:gd name="connsiteY3" fmla="*/ 26564 h 53553"/>
                  <a:gd name="connsiteX4" fmla="*/ -297 w 53553"/>
                  <a:gd name="connsiteY4" fmla="*/ 26861 h 53553"/>
                  <a:gd name="connsiteX5" fmla="*/ 26331 w 53553"/>
                  <a:gd name="connsiteY5" fmla="*/ 53489 h 5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53" h="53553">
                    <a:moveTo>
                      <a:pt x="26331" y="53489"/>
                    </a:moveTo>
                    <a:cubicBezTo>
                      <a:pt x="41119" y="53571"/>
                      <a:pt x="53173" y="41649"/>
                      <a:pt x="53255" y="26861"/>
                    </a:cubicBezTo>
                    <a:cubicBezTo>
                      <a:pt x="53337" y="12073"/>
                      <a:pt x="41415" y="18"/>
                      <a:pt x="26627" y="-64"/>
                    </a:cubicBezTo>
                    <a:cubicBezTo>
                      <a:pt x="11839" y="-145"/>
                      <a:pt x="-216" y="11776"/>
                      <a:pt x="-297" y="26564"/>
                    </a:cubicBezTo>
                    <a:cubicBezTo>
                      <a:pt x="-298" y="26663"/>
                      <a:pt x="-298" y="26762"/>
                      <a:pt x="-297" y="26861"/>
                    </a:cubicBezTo>
                    <a:cubicBezTo>
                      <a:pt x="-297" y="41567"/>
                      <a:pt x="11624" y="53489"/>
                      <a:pt x="26331" y="534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0" name="Freeform: Shape 2949">
                <a:extLst>
                  <a:ext uri="{FF2B5EF4-FFF2-40B4-BE49-F238E27FC236}">
                    <a16:creationId xmlns:a16="http://schemas.microsoft.com/office/drawing/2014/main" id="{7E1DA0F0-7FFF-4AA0-ABD6-DB1E575988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5221" y="6693429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1" name="Freeform: Shape 2950">
                <a:extLst>
                  <a:ext uri="{FF2B5EF4-FFF2-40B4-BE49-F238E27FC236}">
                    <a16:creationId xmlns:a16="http://schemas.microsoft.com/office/drawing/2014/main" id="{9E063545-2D33-405A-B811-790F864B6E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4973" y="6694024"/>
                <a:ext cx="50874" cy="50875"/>
              </a:xfrm>
              <a:custGeom>
                <a:avLst/>
                <a:gdLst>
                  <a:gd name="connsiteX0" fmla="*/ 24991 w 50874"/>
                  <a:gd name="connsiteY0" fmla="*/ 50811 h 50875"/>
                  <a:gd name="connsiteX1" fmla="*/ 50577 w 50874"/>
                  <a:gd name="connsiteY1" fmla="*/ 25523 h 50875"/>
                  <a:gd name="connsiteX2" fmla="*/ 25288 w 50874"/>
                  <a:gd name="connsiteY2" fmla="*/ -64 h 50875"/>
                  <a:gd name="connsiteX3" fmla="*/ -298 w 50874"/>
                  <a:gd name="connsiteY3" fmla="*/ 25225 h 50875"/>
                  <a:gd name="connsiteX4" fmla="*/ -298 w 50874"/>
                  <a:gd name="connsiteY4" fmla="*/ 25374 h 50875"/>
                  <a:gd name="connsiteX5" fmla="*/ 24992 w 50874"/>
                  <a:gd name="connsiteY5" fmla="*/ 50811 h 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74" h="50875">
                    <a:moveTo>
                      <a:pt x="24991" y="50811"/>
                    </a:moveTo>
                    <a:cubicBezTo>
                      <a:pt x="39039" y="50893"/>
                      <a:pt x="50495" y="39571"/>
                      <a:pt x="50577" y="25523"/>
                    </a:cubicBezTo>
                    <a:cubicBezTo>
                      <a:pt x="50658" y="11474"/>
                      <a:pt x="39337" y="19"/>
                      <a:pt x="25288" y="-64"/>
                    </a:cubicBezTo>
                    <a:cubicBezTo>
                      <a:pt x="11240" y="-146"/>
                      <a:pt x="-216" y="11176"/>
                      <a:pt x="-298" y="25225"/>
                    </a:cubicBezTo>
                    <a:cubicBezTo>
                      <a:pt x="-298" y="25275"/>
                      <a:pt x="-298" y="25324"/>
                      <a:pt x="-298" y="25374"/>
                    </a:cubicBezTo>
                    <a:cubicBezTo>
                      <a:pt x="-298" y="39365"/>
                      <a:pt x="11001" y="50730"/>
                      <a:pt x="24992" y="508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2" name="Freeform: Shape 2951">
                <a:extLst>
                  <a:ext uri="{FF2B5EF4-FFF2-40B4-BE49-F238E27FC236}">
                    <a16:creationId xmlns:a16="http://schemas.microsoft.com/office/drawing/2014/main" id="{E824B247-FD9C-428E-AEF2-F87D3D26AD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5169" y="6695363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1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1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3" name="Freeform: Shape 2952">
                <a:extLst>
                  <a:ext uri="{FF2B5EF4-FFF2-40B4-BE49-F238E27FC236}">
                    <a16:creationId xmlns:a16="http://schemas.microsoft.com/office/drawing/2014/main" id="{54C0E096-3805-4C39-AF84-A7F739FC6C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5218" y="6696404"/>
                <a:ext cx="46114" cy="46114"/>
              </a:xfrm>
              <a:custGeom>
                <a:avLst/>
                <a:gdLst>
                  <a:gd name="connsiteX0" fmla="*/ 22760 w 46114"/>
                  <a:gd name="connsiteY0" fmla="*/ 46051 h 46114"/>
                  <a:gd name="connsiteX1" fmla="*/ 45817 w 46114"/>
                  <a:gd name="connsiteY1" fmla="*/ 22993 h 46114"/>
                  <a:gd name="connsiteX2" fmla="*/ 22760 w 46114"/>
                  <a:gd name="connsiteY2" fmla="*/ -64 h 46114"/>
                  <a:gd name="connsiteX3" fmla="*/ -298 w 46114"/>
                  <a:gd name="connsiteY3" fmla="*/ 22993 h 46114"/>
                  <a:gd name="connsiteX4" fmla="*/ 22760 w 46114"/>
                  <a:gd name="connsiteY4" fmla="*/ 46051 h 4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4" h="46114">
                    <a:moveTo>
                      <a:pt x="22760" y="46051"/>
                    </a:moveTo>
                    <a:cubicBezTo>
                      <a:pt x="35494" y="46051"/>
                      <a:pt x="45817" y="35727"/>
                      <a:pt x="45817" y="22993"/>
                    </a:cubicBezTo>
                    <a:cubicBezTo>
                      <a:pt x="45817" y="10259"/>
                      <a:pt x="35494" y="-64"/>
                      <a:pt x="22760" y="-64"/>
                    </a:cubicBezTo>
                    <a:cubicBezTo>
                      <a:pt x="10026" y="-64"/>
                      <a:pt x="-298" y="10259"/>
                      <a:pt x="-298" y="22993"/>
                    </a:cubicBezTo>
                    <a:cubicBezTo>
                      <a:pt x="-298" y="35728"/>
                      <a:pt x="10026" y="46051"/>
                      <a:pt x="22760" y="4605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4" name="Freeform: Shape 2953">
                <a:extLst>
                  <a:ext uri="{FF2B5EF4-FFF2-40B4-BE49-F238E27FC236}">
                    <a16:creationId xmlns:a16="http://schemas.microsoft.com/office/drawing/2014/main" id="{1FED85FA-71D3-4C3E-B225-A3E379081C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5563" y="6697446"/>
                <a:ext cx="43735" cy="43734"/>
              </a:xfrm>
              <a:custGeom>
                <a:avLst/>
                <a:gdLst>
                  <a:gd name="connsiteX0" fmla="*/ 21422 w 43735"/>
                  <a:gd name="connsiteY0" fmla="*/ 43670 h 43734"/>
                  <a:gd name="connsiteX1" fmla="*/ 43437 w 43735"/>
                  <a:gd name="connsiteY1" fmla="*/ 21952 h 43734"/>
                  <a:gd name="connsiteX2" fmla="*/ 21718 w 43735"/>
                  <a:gd name="connsiteY2" fmla="*/ -64 h 43734"/>
                  <a:gd name="connsiteX3" fmla="*/ -297 w 43735"/>
                  <a:gd name="connsiteY3" fmla="*/ 21655 h 43734"/>
                  <a:gd name="connsiteX4" fmla="*/ -297 w 43735"/>
                  <a:gd name="connsiteY4" fmla="*/ 21952 h 43734"/>
                  <a:gd name="connsiteX5" fmla="*/ 21422 w 43735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4">
                    <a:moveTo>
                      <a:pt x="21422" y="43670"/>
                    </a:moveTo>
                    <a:cubicBezTo>
                      <a:pt x="33499" y="43752"/>
                      <a:pt x="43356" y="34028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0"/>
                      <a:pt x="21422" y="43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5" name="Freeform: Shape 2954">
                <a:extLst>
                  <a:ext uri="{FF2B5EF4-FFF2-40B4-BE49-F238E27FC236}">
                    <a16:creationId xmlns:a16="http://schemas.microsoft.com/office/drawing/2014/main" id="{8DD443C5-822F-4D42-98F3-DDDA2BDB55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5909" y="6698785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6" name="Freeform: Shape 2955">
                <a:extLst>
                  <a:ext uri="{FF2B5EF4-FFF2-40B4-BE49-F238E27FC236}">
                    <a16:creationId xmlns:a16="http://schemas.microsoft.com/office/drawing/2014/main" id="{C36B9D1B-82B5-46F5-BB4F-327205075F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6255" y="6699826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5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7" name="Freeform: Shape 2956">
                <a:extLst>
                  <a:ext uri="{FF2B5EF4-FFF2-40B4-BE49-F238E27FC236}">
                    <a16:creationId xmlns:a16="http://schemas.microsoft.com/office/drawing/2014/main" id="{02EFBC1C-14F6-4E76-97BB-31990AD4C0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6602" y="6701611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9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8" name="Freeform: Shape 2957">
                <a:extLst>
                  <a:ext uri="{FF2B5EF4-FFF2-40B4-BE49-F238E27FC236}">
                    <a16:creationId xmlns:a16="http://schemas.microsoft.com/office/drawing/2014/main" id="{AEF8A144-190F-4587-9434-352B0FC8F1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7246" y="6703247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299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0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59" name="Freeform: Shape 2958">
                <a:extLst>
                  <a:ext uri="{FF2B5EF4-FFF2-40B4-BE49-F238E27FC236}">
                    <a16:creationId xmlns:a16="http://schemas.microsoft.com/office/drawing/2014/main" id="{CD21EC52-404F-4CED-BAA1-7B64AB765D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7443" y="6704139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0" name="Freeform: Shape 2959">
                <a:extLst>
                  <a:ext uri="{FF2B5EF4-FFF2-40B4-BE49-F238E27FC236}">
                    <a16:creationId xmlns:a16="http://schemas.microsoft.com/office/drawing/2014/main" id="{68A7F7EC-DF37-4E61-9C36-8F6CA79E6E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8533" y="6706372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1" name="Freeform: Shape 2960">
                <a:extLst>
                  <a:ext uri="{FF2B5EF4-FFF2-40B4-BE49-F238E27FC236}">
                    <a16:creationId xmlns:a16="http://schemas.microsoft.com/office/drawing/2014/main" id="{4F9CCF63-4145-439B-9F1A-58ACA76439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9177" y="6708008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2" name="Freeform: Shape 2961">
                <a:extLst>
                  <a:ext uri="{FF2B5EF4-FFF2-40B4-BE49-F238E27FC236}">
                    <a16:creationId xmlns:a16="http://schemas.microsoft.com/office/drawing/2014/main" id="{C63675D4-E65E-4BF1-9202-C818D9CC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79819" y="6709644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3" name="Freeform: Shape 2962">
                <a:extLst>
                  <a:ext uri="{FF2B5EF4-FFF2-40B4-BE49-F238E27FC236}">
                    <a16:creationId xmlns:a16="http://schemas.microsoft.com/office/drawing/2014/main" id="{EE8A453F-EFF3-48BD-90CC-BBF99043E1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0315" y="6711280"/>
                <a:ext cx="16066" cy="16065"/>
              </a:xfrm>
              <a:custGeom>
                <a:avLst/>
                <a:gdLst>
                  <a:gd name="connsiteX0" fmla="*/ 7735 w 16066"/>
                  <a:gd name="connsiteY0" fmla="*/ 16002 h 16065"/>
                  <a:gd name="connsiteX1" fmla="*/ 15767 w 16066"/>
                  <a:gd name="connsiteY1" fmla="*/ 8118 h 16065"/>
                  <a:gd name="connsiteX2" fmla="*/ 7884 w 16066"/>
                  <a:gd name="connsiteY2" fmla="*/ -63 h 16065"/>
                  <a:gd name="connsiteX3" fmla="*/ -296 w 16066"/>
                  <a:gd name="connsiteY3" fmla="*/ 7820 h 16065"/>
                  <a:gd name="connsiteX4" fmla="*/ 7587 w 16066"/>
                  <a:gd name="connsiteY4" fmla="*/ 16000 h 16065"/>
                  <a:gd name="connsiteX5" fmla="*/ 7734 w 16066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5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4" name="Freeform: Shape 2963">
                <a:extLst>
                  <a:ext uri="{FF2B5EF4-FFF2-40B4-BE49-F238E27FC236}">
                    <a16:creationId xmlns:a16="http://schemas.microsoft.com/office/drawing/2014/main" id="{7D2F6D43-D2A4-4081-AECE-40DDA6D345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108" y="6713213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5" name="Freeform: Shape 2964">
                <a:extLst>
                  <a:ext uri="{FF2B5EF4-FFF2-40B4-BE49-F238E27FC236}">
                    <a16:creationId xmlns:a16="http://schemas.microsoft.com/office/drawing/2014/main" id="{63232815-25BD-4F4A-9FBF-6F0BD3D26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1750" y="671485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6" name="Freeform: Shape 2965">
                <a:extLst>
                  <a:ext uri="{FF2B5EF4-FFF2-40B4-BE49-F238E27FC236}">
                    <a16:creationId xmlns:a16="http://schemas.microsoft.com/office/drawing/2014/main" id="{5357AA59-0FA8-4ECF-9E3E-462F4C8C40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2396" y="6716486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7" name="Freeform: Shape 2966">
                <a:extLst>
                  <a:ext uri="{FF2B5EF4-FFF2-40B4-BE49-F238E27FC236}">
                    <a16:creationId xmlns:a16="http://schemas.microsoft.com/office/drawing/2014/main" id="{D74D7B23-9E2F-43CF-8B0C-1B222D8B7D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3038" y="6718123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8" name="Freeform: Shape 2967">
                <a:extLst>
                  <a:ext uri="{FF2B5EF4-FFF2-40B4-BE49-F238E27FC236}">
                    <a16:creationId xmlns:a16="http://schemas.microsoft.com/office/drawing/2014/main" id="{64906859-B829-437F-8358-9DDBF9E18F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86072" y="6838320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69" name="Freeform: Shape 2968">
                <a:extLst>
                  <a:ext uri="{FF2B5EF4-FFF2-40B4-BE49-F238E27FC236}">
                    <a16:creationId xmlns:a16="http://schemas.microsoft.com/office/drawing/2014/main" id="{09DE82AB-AAAE-4857-9B63-E3F93CBEED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2848" y="6836089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0" name="Freeform: Shape 2969">
                <a:extLst>
                  <a:ext uri="{FF2B5EF4-FFF2-40B4-BE49-F238E27FC236}">
                    <a16:creationId xmlns:a16="http://schemas.microsoft.com/office/drawing/2014/main" id="{EE37E8EC-B1AA-42CA-8BDB-D5D526E825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0144" y="6833682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1" name="Freeform: Shape 2970">
                <a:extLst>
                  <a:ext uri="{FF2B5EF4-FFF2-40B4-BE49-F238E27FC236}">
                    <a16:creationId xmlns:a16="http://schemas.microsoft.com/office/drawing/2014/main" id="{26D68B4C-85EC-4A0E-B8DB-62287CB57D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7589" y="683281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2" name="Freeform: Shape 2971">
                <a:extLst>
                  <a:ext uri="{FF2B5EF4-FFF2-40B4-BE49-F238E27FC236}">
                    <a16:creationId xmlns:a16="http://schemas.microsoft.com/office/drawing/2014/main" id="{3CC88A0F-C046-4E6B-A29E-F9E2FC35B3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5183" y="6830459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3" name="Freeform: Shape 2972">
                <a:extLst>
                  <a:ext uri="{FF2B5EF4-FFF2-40B4-BE49-F238E27FC236}">
                    <a16:creationId xmlns:a16="http://schemas.microsoft.com/office/drawing/2014/main" id="{3D7FB4DA-7B6B-4FDA-8AA6-F0BE7A217A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2628" y="6829841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4" name="Freeform: Shape 2973">
                <a:extLst>
                  <a:ext uri="{FF2B5EF4-FFF2-40B4-BE49-F238E27FC236}">
                    <a16:creationId xmlns:a16="http://schemas.microsoft.com/office/drawing/2014/main" id="{C8E7F55B-B0ED-4C6E-8B8F-8407053AE7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9851" y="6828204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5" name="Freeform: Shape 2974">
                <a:extLst>
                  <a:ext uri="{FF2B5EF4-FFF2-40B4-BE49-F238E27FC236}">
                    <a16:creationId xmlns:a16="http://schemas.microsoft.com/office/drawing/2014/main" id="{039A8195-DED6-43F9-9CE6-16D620DB81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7222" y="6826569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7"/>
                      <a:pt x="11603" y="237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6" name="Freeform: Shape 2975">
                <a:extLst>
                  <a:ext uri="{FF2B5EF4-FFF2-40B4-BE49-F238E27FC236}">
                    <a16:creationId xmlns:a16="http://schemas.microsoft.com/office/drawing/2014/main" id="{8A72CF42-4B51-4981-823D-7B1AF290E3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4593" y="6824932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50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7" name="Freeform: Shape 2976">
                <a:extLst>
                  <a:ext uri="{FF2B5EF4-FFF2-40B4-BE49-F238E27FC236}">
                    <a16:creationId xmlns:a16="http://schemas.microsoft.com/office/drawing/2014/main" id="{C18DEA6C-AB1E-4304-94F0-33DA4721BC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2261" y="682359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8" name="Freeform: Shape 2977">
                <a:extLst>
                  <a:ext uri="{FF2B5EF4-FFF2-40B4-BE49-F238E27FC236}">
                    <a16:creationId xmlns:a16="http://schemas.microsoft.com/office/drawing/2014/main" id="{01C35D8E-51D9-4F2A-9572-42E64EFE4F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59632" y="6821957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79" name="Freeform: Shape 2978">
                <a:extLst>
                  <a:ext uri="{FF2B5EF4-FFF2-40B4-BE49-F238E27FC236}">
                    <a16:creationId xmlns:a16="http://schemas.microsoft.com/office/drawing/2014/main" id="{F9A6C48B-1EFD-46C7-A407-B486E0AA0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7449" y="6820618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0" name="Freeform: Shape 2979">
                <a:extLst>
                  <a:ext uri="{FF2B5EF4-FFF2-40B4-BE49-F238E27FC236}">
                    <a16:creationId xmlns:a16="http://schemas.microsoft.com/office/drawing/2014/main" id="{EA07D984-429A-4282-9AC8-1E078AF208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5117" y="6818833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4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1" name="Freeform: Shape 2980">
                <a:extLst>
                  <a:ext uri="{FF2B5EF4-FFF2-40B4-BE49-F238E27FC236}">
                    <a16:creationId xmlns:a16="http://schemas.microsoft.com/office/drawing/2014/main" id="{B21E8678-7D2E-4363-980B-55B1D7CE4D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2786" y="6817792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2" name="Freeform: Shape 2981">
                <a:extLst>
                  <a:ext uri="{FF2B5EF4-FFF2-40B4-BE49-F238E27FC236}">
                    <a16:creationId xmlns:a16="http://schemas.microsoft.com/office/drawing/2014/main" id="{2CEF76F6-A18E-4A3A-A083-9FB1AC2D00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0752" y="6817047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7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3" name="Freeform: Shape 2982">
                <a:extLst>
                  <a:ext uri="{FF2B5EF4-FFF2-40B4-BE49-F238E27FC236}">
                    <a16:creationId xmlns:a16="http://schemas.microsoft.com/office/drawing/2014/main" id="{18F5C979-8BE2-4507-8527-B7AC27C94C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48421" y="6815709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4" name="Freeform: Shape 2983">
                <a:extLst>
                  <a:ext uri="{FF2B5EF4-FFF2-40B4-BE49-F238E27FC236}">
                    <a16:creationId xmlns:a16="http://schemas.microsoft.com/office/drawing/2014/main" id="{4753EAE7-DC87-48A6-9285-A1D0D7D6B3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6535" y="6814668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5" name="Freeform: Shape 2984">
                <a:extLst>
                  <a:ext uri="{FF2B5EF4-FFF2-40B4-BE49-F238E27FC236}">
                    <a16:creationId xmlns:a16="http://schemas.microsoft.com/office/drawing/2014/main" id="{4041108A-AD53-4332-8BA3-C316E2362A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4799" y="6814072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6" name="Freeform: Shape 2985">
                <a:extLst>
                  <a:ext uri="{FF2B5EF4-FFF2-40B4-BE49-F238E27FC236}">
                    <a16:creationId xmlns:a16="http://schemas.microsoft.com/office/drawing/2014/main" id="{67EB564A-DE62-41B6-B982-398B365F33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3211" y="6813180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7" name="Freeform: Shape 2986">
                <a:extLst>
                  <a:ext uri="{FF2B5EF4-FFF2-40B4-BE49-F238E27FC236}">
                    <a16:creationId xmlns:a16="http://schemas.microsoft.com/office/drawing/2014/main" id="{751F33FD-8B0A-4C86-984E-4C77D64CBF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1474" y="6812733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8" name="Freeform: Shape 2987">
                <a:extLst>
                  <a:ext uri="{FF2B5EF4-FFF2-40B4-BE49-F238E27FC236}">
                    <a16:creationId xmlns:a16="http://schemas.microsoft.com/office/drawing/2014/main" id="{BCECDA51-15D7-4959-8460-45F6074B1A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0184" y="6812436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89" name="Freeform: Shape 2988">
                <a:extLst>
                  <a:ext uri="{FF2B5EF4-FFF2-40B4-BE49-F238E27FC236}">
                    <a16:creationId xmlns:a16="http://schemas.microsoft.com/office/drawing/2014/main" id="{F5D3D819-C8C4-4A88-BA9E-7D6E468183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59192" y="6812436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0" name="Freeform: Shape 2989">
                <a:extLst>
                  <a:ext uri="{FF2B5EF4-FFF2-40B4-BE49-F238E27FC236}">
                    <a16:creationId xmlns:a16="http://schemas.microsoft.com/office/drawing/2014/main" id="{BE018F0A-DDD1-44D1-9794-6CA4D0CC0A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78199" y="6812436"/>
                <a:ext cx="52065" cy="52065"/>
              </a:xfrm>
              <a:custGeom>
                <a:avLst/>
                <a:gdLst>
                  <a:gd name="connsiteX0" fmla="*/ 25735 w 52065"/>
                  <a:gd name="connsiteY0" fmla="*/ 52002 h 52065"/>
                  <a:gd name="connsiteX1" fmla="*/ 51768 w 52065"/>
                  <a:gd name="connsiteY1" fmla="*/ 25969 h 52065"/>
                  <a:gd name="connsiteX2" fmla="*/ 25735 w 52065"/>
                  <a:gd name="connsiteY2" fmla="*/ -64 h 52065"/>
                  <a:gd name="connsiteX3" fmla="*/ -298 w 52065"/>
                  <a:gd name="connsiteY3" fmla="*/ 25969 h 52065"/>
                  <a:gd name="connsiteX4" fmla="*/ 25735 w 52065"/>
                  <a:gd name="connsiteY4" fmla="*/ 52002 h 5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65" h="52065">
                    <a:moveTo>
                      <a:pt x="25735" y="52002"/>
                    </a:moveTo>
                    <a:cubicBezTo>
                      <a:pt x="40113" y="52002"/>
                      <a:pt x="51768" y="40346"/>
                      <a:pt x="51768" y="25969"/>
                    </a:cubicBezTo>
                    <a:cubicBezTo>
                      <a:pt x="51768" y="11591"/>
                      <a:pt x="40113" y="-64"/>
                      <a:pt x="25735" y="-64"/>
                    </a:cubicBezTo>
                    <a:cubicBezTo>
                      <a:pt x="11358" y="-64"/>
                      <a:pt x="-298" y="11591"/>
                      <a:pt x="-298" y="25969"/>
                    </a:cubicBezTo>
                    <a:cubicBezTo>
                      <a:pt x="-298" y="40346"/>
                      <a:pt x="11358" y="52002"/>
                      <a:pt x="25735" y="52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1" name="Freeform: Shape 2990">
                <a:extLst>
                  <a:ext uri="{FF2B5EF4-FFF2-40B4-BE49-F238E27FC236}">
                    <a16:creationId xmlns:a16="http://schemas.microsoft.com/office/drawing/2014/main" id="{B3B2336C-E42E-4EA7-8099-09349729D8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7504" y="6812733"/>
                <a:ext cx="51470" cy="51470"/>
              </a:xfrm>
              <a:custGeom>
                <a:avLst/>
                <a:gdLst>
                  <a:gd name="connsiteX0" fmla="*/ 25438 w 51470"/>
                  <a:gd name="connsiteY0" fmla="*/ 51407 h 51470"/>
                  <a:gd name="connsiteX1" fmla="*/ 51173 w 51470"/>
                  <a:gd name="connsiteY1" fmla="*/ 25671 h 51470"/>
                  <a:gd name="connsiteX2" fmla="*/ 25438 w 51470"/>
                  <a:gd name="connsiteY2" fmla="*/ -64 h 51470"/>
                  <a:gd name="connsiteX3" fmla="*/ -298 w 51470"/>
                  <a:gd name="connsiteY3" fmla="*/ 25671 h 51470"/>
                  <a:gd name="connsiteX4" fmla="*/ 25438 w 51470"/>
                  <a:gd name="connsiteY4" fmla="*/ 51407 h 5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70" h="51470">
                    <a:moveTo>
                      <a:pt x="25438" y="51407"/>
                    </a:moveTo>
                    <a:cubicBezTo>
                      <a:pt x="39651" y="51407"/>
                      <a:pt x="51173" y="39885"/>
                      <a:pt x="51173" y="25671"/>
                    </a:cubicBezTo>
                    <a:cubicBezTo>
                      <a:pt x="51173" y="11458"/>
                      <a:pt x="39651" y="-64"/>
                      <a:pt x="25438" y="-64"/>
                    </a:cubicBezTo>
                    <a:cubicBezTo>
                      <a:pt x="11225" y="-64"/>
                      <a:pt x="-298" y="11458"/>
                      <a:pt x="-298" y="25671"/>
                    </a:cubicBezTo>
                    <a:cubicBezTo>
                      <a:pt x="-298" y="39885"/>
                      <a:pt x="11224" y="51407"/>
                      <a:pt x="25438" y="5140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2" name="Freeform: Shape 2991">
                <a:extLst>
                  <a:ext uri="{FF2B5EF4-FFF2-40B4-BE49-F238E27FC236}">
                    <a16:creationId xmlns:a16="http://schemas.microsoft.com/office/drawing/2014/main" id="{3C541DED-3BB1-423F-B0AA-9A1F733500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7255" y="6813180"/>
                <a:ext cx="50280" cy="50280"/>
              </a:xfrm>
              <a:custGeom>
                <a:avLst/>
                <a:gdLst>
                  <a:gd name="connsiteX0" fmla="*/ 24694 w 50280"/>
                  <a:gd name="connsiteY0" fmla="*/ 50216 h 50280"/>
                  <a:gd name="connsiteX1" fmla="*/ 49982 w 50280"/>
                  <a:gd name="connsiteY1" fmla="*/ 25225 h 50280"/>
                  <a:gd name="connsiteX2" fmla="*/ 24991 w 50280"/>
                  <a:gd name="connsiteY2" fmla="*/ -64 h 50280"/>
                  <a:gd name="connsiteX3" fmla="*/ -297 w 50280"/>
                  <a:gd name="connsiteY3" fmla="*/ 24928 h 50280"/>
                  <a:gd name="connsiteX4" fmla="*/ -297 w 50280"/>
                  <a:gd name="connsiteY4" fmla="*/ 25224 h 50280"/>
                  <a:gd name="connsiteX5" fmla="*/ 24694 w 50280"/>
                  <a:gd name="connsiteY5" fmla="*/ 50216 h 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80" h="50280">
                    <a:moveTo>
                      <a:pt x="24694" y="50216"/>
                    </a:moveTo>
                    <a:cubicBezTo>
                      <a:pt x="38578" y="50298"/>
                      <a:pt x="49900" y="39109"/>
                      <a:pt x="49982" y="25225"/>
                    </a:cubicBezTo>
                    <a:cubicBezTo>
                      <a:pt x="50064" y="11340"/>
                      <a:pt x="38875" y="19"/>
                      <a:pt x="24991" y="-64"/>
                    </a:cubicBezTo>
                    <a:cubicBezTo>
                      <a:pt x="11107" y="-145"/>
                      <a:pt x="-215" y="11043"/>
                      <a:pt x="-297" y="24928"/>
                    </a:cubicBezTo>
                    <a:cubicBezTo>
                      <a:pt x="-298" y="25027"/>
                      <a:pt x="-298" y="25126"/>
                      <a:pt x="-297" y="25224"/>
                    </a:cubicBezTo>
                    <a:cubicBezTo>
                      <a:pt x="-216" y="38993"/>
                      <a:pt x="10925" y="50134"/>
                      <a:pt x="24694" y="5021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3" name="Freeform: Shape 2992">
                <a:extLst>
                  <a:ext uri="{FF2B5EF4-FFF2-40B4-BE49-F238E27FC236}">
                    <a16:creationId xmlns:a16="http://schemas.microsoft.com/office/drawing/2014/main" id="{44F0103F-F330-4E91-82DA-57744534F0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6857" y="6814072"/>
                <a:ext cx="48793" cy="48793"/>
              </a:xfrm>
              <a:custGeom>
                <a:avLst/>
                <a:gdLst>
                  <a:gd name="connsiteX0" fmla="*/ 24099 w 48793"/>
                  <a:gd name="connsiteY0" fmla="*/ 48729 h 48793"/>
                  <a:gd name="connsiteX1" fmla="*/ 48496 w 48793"/>
                  <a:gd name="connsiteY1" fmla="*/ 24333 h 48793"/>
                  <a:gd name="connsiteX2" fmla="*/ 24099 w 48793"/>
                  <a:gd name="connsiteY2" fmla="*/ -64 h 48793"/>
                  <a:gd name="connsiteX3" fmla="*/ -298 w 48793"/>
                  <a:gd name="connsiteY3" fmla="*/ 24333 h 48793"/>
                  <a:gd name="connsiteX4" fmla="*/ 24099 w 48793"/>
                  <a:gd name="connsiteY4" fmla="*/ 48729 h 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93" h="48793">
                    <a:moveTo>
                      <a:pt x="24099" y="48729"/>
                    </a:moveTo>
                    <a:cubicBezTo>
                      <a:pt x="37573" y="48729"/>
                      <a:pt x="48496" y="37807"/>
                      <a:pt x="48496" y="24333"/>
                    </a:cubicBezTo>
                    <a:cubicBezTo>
                      <a:pt x="48496" y="10859"/>
                      <a:pt x="37573" y="-64"/>
                      <a:pt x="24099" y="-64"/>
                    </a:cubicBezTo>
                    <a:cubicBezTo>
                      <a:pt x="10625" y="-64"/>
                      <a:pt x="-298" y="10859"/>
                      <a:pt x="-298" y="24333"/>
                    </a:cubicBezTo>
                    <a:cubicBezTo>
                      <a:pt x="-298" y="37807"/>
                      <a:pt x="10625" y="48729"/>
                      <a:pt x="24099" y="4872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4" name="Freeform: Shape 2993">
                <a:extLst>
                  <a:ext uri="{FF2B5EF4-FFF2-40B4-BE49-F238E27FC236}">
                    <a16:creationId xmlns:a16="http://schemas.microsoft.com/office/drawing/2014/main" id="{487DB55A-1BC3-4CC3-AB69-19A5EDFB4F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6608" y="6814668"/>
                <a:ext cx="47603" cy="47602"/>
              </a:xfrm>
              <a:custGeom>
                <a:avLst/>
                <a:gdLst>
                  <a:gd name="connsiteX0" fmla="*/ 23355 w 47603"/>
                  <a:gd name="connsiteY0" fmla="*/ 47538 h 47602"/>
                  <a:gd name="connsiteX1" fmla="*/ 47305 w 47603"/>
                  <a:gd name="connsiteY1" fmla="*/ 23886 h 47602"/>
                  <a:gd name="connsiteX2" fmla="*/ 23653 w 47603"/>
                  <a:gd name="connsiteY2" fmla="*/ -64 h 47602"/>
                  <a:gd name="connsiteX3" fmla="*/ -297 w 47603"/>
                  <a:gd name="connsiteY3" fmla="*/ 23589 h 47602"/>
                  <a:gd name="connsiteX4" fmla="*/ -298 w 47603"/>
                  <a:gd name="connsiteY4" fmla="*/ 23737 h 47602"/>
                  <a:gd name="connsiteX5" fmla="*/ 23355 w 47603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3" h="47602">
                    <a:moveTo>
                      <a:pt x="23355" y="47538"/>
                    </a:moveTo>
                    <a:cubicBezTo>
                      <a:pt x="36501" y="47620"/>
                      <a:pt x="47223" y="37031"/>
                      <a:pt x="47305" y="23886"/>
                    </a:cubicBezTo>
                    <a:cubicBezTo>
                      <a:pt x="47387" y="10741"/>
                      <a:pt x="36798" y="19"/>
                      <a:pt x="23653" y="-64"/>
                    </a:cubicBezTo>
                    <a:cubicBezTo>
                      <a:pt x="10508" y="-146"/>
                      <a:pt x="-214" y="10444"/>
                      <a:pt x="-297" y="23589"/>
                    </a:cubicBezTo>
                    <a:cubicBezTo>
                      <a:pt x="-297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573DFA48-216A-4B3F-8A62-E25DC650A2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6508" y="6815709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79038E8D-31A7-48F6-91CE-2805EC9E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6556" y="6816454"/>
                <a:ext cx="43735" cy="43734"/>
              </a:xfrm>
              <a:custGeom>
                <a:avLst/>
                <a:gdLst>
                  <a:gd name="connsiteX0" fmla="*/ 21422 w 43735"/>
                  <a:gd name="connsiteY0" fmla="*/ 43670 h 43734"/>
                  <a:gd name="connsiteX1" fmla="*/ 43437 w 43735"/>
                  <a:gd name="connsiteY1" fmla="*/ 21952 h 43734"/>
                  <a:gd name="connsiteX2" fmla="*/ 21718 w 43735"/>
                  <a:gd name="connsiteY2" fmla="*/ -64 h 43734"/>
                  <a:gd name="connsiteX3" fmla="*/ -297 w 43735"/>
                  <a:gd name="connsiteY3" fmla="*/ 21655 h 43734"/>
                  <a:gd name="connsiteX4" fmla="*/ -297 w 43735"/>
                  <a:gd name="connsiteY4" fmla="*/ 21952 h 43734"/>
                  <a:gd name="connsiteX5" fmla="*/ 21422 w 43735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5" h="43734">
                    <a:moveTo>
                      <a:pt x="21422" y="43670"/>
                    </a:moveTo>
                    <a:cubicBezTo>
                      <a:pt x="33499" y="43752"/>
                      <a:pt x="43356" y="34028"/>
                      <a:pt x="43437" y="21952"/>
                    </a:cubicBezTo>
                    <a:cubicBezTo>
                      <a:pt x="43519" y="9875"/>
                      <a:pt x="33796" y="18"/>
                      <a:pt x="21718" y="-64"/>
                    </a:cubicBezTo>
                    <a:cubicBezTo>
                      <a:pt x="9641" y="-145"/>
                      <a:pt x="-215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7" y="43670"/>
                      <a:pt x="21422" y="43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7" name="Freeform: Shape 2996">
                <a:extLst>
                  <a:ext uri="{FF2B5EF4-FFF2-40B4-BE49-F238E27FC236}">
                    <a16:creationId xmlns:a16="http://schemas.microsoft.com/office/drawing/2014/main" id="{2D8F617E-3AF1-486A-8651-D7394FF16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6902" y="6817792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8" name="Freeform: Shape 2997">
                <a:extLst>
                  <a:ext uri="{FF2B5EF4-FFF2-40B4-BE49-F238E27FC236}">
                    <a16:creationId xmlns:a16="http://schemas.microsoft.com/office/drawing/2014/main" id="{2BB0AE8E-3348-4A02-B15E-EDF45CDE71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7248" y="6818833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5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2999" name="Freeform: Shape 2998">
                <a:extLst>
                  <a:ext uri="{FF2B5EF4-FFF2-40B4-BE49-F238E27FC236}">
                    <a16:creationId xmlns:a16="http://schemas.microsoft.com/office/drawing/2014/main" id="{EE09892E-5668-4D6B-958A-318B816034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7595" y="6820618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9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70E11C84-CDB1-4637-9AFE-5252C5E153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7793" y="6821957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828BBB19-433C-43EA-8957-3977380291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8436" y="6823891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2" name="Freeform: Shape 3001">
                <a:extLst>
                  <a:ext uri="{FF2B5EF4-FFF2-40B4-BE49-F238E27FC236}">
                    <a16:creationId xmlns:a16="http://schemas.microsoft.com/office/drawing/2014/main" id="{80F95067-A409-4367-824A-6C535F883D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8784" y="6824932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50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3" name="Freeform: Shape 3002">
                <a:extLst>
                  <a:ext uri="{FF2B5EF4-FFF2-40B4-BE49-F238E27FC236}">
                    <a16:creationId xmlns:a16="http://schemas.microsoft.com/office/drawing/2014/main" id="{A1D460B3-076A-4059-B2AA-0B84BCAAD6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39426" y="6826569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7"/>
                      <a:pt x="11603" y="237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4" name="Freeform: Shape 3003">
                <a:extLst>
                  <a:ext uri="{FF2B5EF4-FFF2-40B4-BE49-F238E27FC236}">
                    <a16:creationId xmlns:a16="http://schemas.microsoft.com/office/drawing/2014/main" id="{5E542ACA-B972-4110-A210-0906B83387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59772" y="6827907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5" name="Freeform: Shape 3004">
                <a:extLst>
                  <a:ext uri="{FF2B5EF4-FFF2-40B4-BE49-F238E27FC236}">
                    <a16:creationId xmlns:a16="http://schemas.microsoft.com/office/drawing/2014/main" id="{EB2F83D5-C3D2-4C74-8745-4A36016F4D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0416" y="6829543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6" name="Freeform: Shape 3005">
                <a:extLst>
                  <a:ext uri="{FF2B5EF4-FFF2-40B4-BE49-F238E27FC236}">
                    <a16:creationId xmlns:a16="http://schemas.microsoft.com/office/drawing/2014/main" id="{6AB0B1FC-F17D-49F1-9326-E9B9AED9D9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0909" y="6830882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7" name="Freeform: Shape 3006">
                <a:extLst>
                  <a:ext uri="{FF2B5EF4-FFF2-40B4-BE49-F238E27FC236}">
                    <a16:creationId xmlns:a16="http://schemas.microsoft.com/office/drawing/2014/main" id="{B87D28E3-39B1-4523-9EF3-413393D5F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1852" y="683281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8" name="Freeform: Shape 3007">
                <a:extLst>
                  <a:ext uri="{FF2B5EF4-FFF2-40B4-BE49-F238E27FC236}">
                    <a16:creationId xmlns:a16="http://schemas.microsoft.com/office/drawing/2014/main" id="{63435AC5-AD0A-4BCB-8484-50A976CBD9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2422" y="6833682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09" name="Freeform: Shape 3008">
                <a:extLst>
                  <a:ext uri="{FF2B5EF4-FFF2-40B4-BE49-F238E27FC236}">
                    <a16:creationId xmlns:a16="http://schemas.microsoft.com/office/drawing/2014/main" id="{DFCA2ACB-DA7E-4BD6-8C73-4548C3AD5A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3138" y="6836089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0" name="Freeform: Shape 3009">
                <a:extLst>
                  <a:ext uri="{FF2B5EF4-FFF2-40B4-BE49-F238E27FC236}">
                    <a16:creationId xmlns:a16="http://schemas.microsoft.com/office/drawing/2014/main" id="{1E785224-0287-4710-B0D6-03C9810891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4377" y="6838320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1" name="Freeform: Shape 3010">
                <a:extLst>
                  <a:ext uri="{FF2B5EF4-FFF2-40B4-BE49-F238E27FC236}">
                    <a16:creationId xmlns:a16="http://schemas.microsoft.com/office/drawing/2014/main" id="{A83E859A-7BA2-4E24-8F8B-B6A3B15D99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3740" y="6956137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2" name="Freeform: Shape 3011">
                <a:extLst>
                  <a:ext uri="{FF2B5EF4-FFF2-40B4-BE49-F238E27FC236}">
                    <a16:creationId xmlns:a16="http://schemas.microsoft.com/office/drawing/2014/main" id="{81576F5E-3BEA-4599-8F7B-FE2D1EE949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1111" y="6954501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3" name="Freeform: Shape 3012">
                <a:extLst>
                  <a:ext uri="{FF2B5EF4-FFF2-40B4-BE49-F238E27FC236}">
                    <a16:creationId xmlns:a16="http://schemas.microsoft.com/office/drawing/2014/main" id="{615EB854-07EC-4DBF-9164-189AC37062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8482" y="6952864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4" name="Freeform: Shape 3013">
                <a:extLst>
                  <a:ext uri="{FF2B5EF4-FFF2-40B4-BE49-F238E27FC236}">
                    <a16:creationId xmlns:a16="http://schemas.microsoft.com/office/drawing/2014/main" id="{6C5A03CB-DC2E-432A-AD2C-752CE0FB25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5853" y="6951228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5" name="Freeform: Shape 3014">
                <a:extLst>
                  <a:ext uri="{FF2B5EF4-FFF2-40B4-BE49-F238E27FC236}">
                    <a16:creationId xmlns:a16="http://schemas.microsoft.com/office/drawing/2014/main" id="{39A384A7-438D-42F3-8920-40E0F94172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3077" y="6949294"/>
                <a:ext cx="16065" cy="16065"/>
              </a:xfrm>
              <a:custGeom>
                <a:avLst/>
                <a:gdLst>
                  <a:gd name="connsiteX0" fmla="*/ 7734 w 16065"/>
                  <a:gd name="connsiteY0" fmla="*/ 16002 h 16065"/>
                  <a:gd name="connsiteX1" fmla="*/ 15767 w 16065"/>
                  <a:gd name="connsiteY1" fmla="*/ 8118 h 16065"/>
                  <a:gd name="connsiteX2" fmla="*/ 7884 w 16065"/>
                  <a:gd name="connsiteY2" fmla="*/ -63 h 16065"/>
                  <a:gd name="connsiteX3" fmla="*/ -296 w 16065"/>
                  <a:gd name="connsiteY3" fmla="*/ 7820 h 16065"/>
                  <a:gd name="connsiteX4" fmla="*/ 7587 w 16065"/>
                  <a:gd name="connsiteY4" fmla="*/ 16000 h 16065"/>
                  <a:gd name="connsiteX5" fmla="*/ 7734 w 16065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5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6" name="Freeform: Shape 3015">
                <a:extLst>
                  <a:ext uri="{FF2B5EF4-FFF2-40B4-BE49-F238E27FC236}">
                    <a16:creationId xmlns:a16="http://schemas.microsoft.com/office/drawing/2014/main" id="{75A47767-E0FA-432E-96B2-FEAC3ADCF3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0892" y="6948253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7" name="Freeform: Shape 3016">
                <a:extLst>
                  <a:ext uri="{FF2B5EF4-FFF2-40B4-BE49-F238E27FC236}">
                    <a16:creationId xmlns:a16="http://schemas.microsoft.com/office/drawing/2014/main" id="{91B3F18B-7E1B-4467-920E-3389C74CF4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8263" y="6946616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8" name="Freeform: Shape 3017">
                <a:extLst>
                  <a:ext uri="{FF2B5EF4-FFF2-40B4-BE49-F238E27FC236}">
                    <a16:creationId xmlns:a16="http://schemas.microsoft.com/office/drawing/2014/main" id="{734BC8F8-7F7B-47F6-959D-B7CCC2D135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5931" y="6945278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78B47706-51F5-4D74-956E-749F5C5EC3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3303" y="6943642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FF16B9BA-6F93-49F4-A8CB-E875CE1D6A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1268" y="6942898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1" name="Freeform: Shape 3020">
                <a:extLst>
                  <a:ext uri="{FF2B5EF4-FFF2-40B4-BE49-F238E27FC236}">
                    <a16:creationId xmlns:a16="http://schemas.microsoft.com/office/drawing/2014/main" id="{AC6E44C6-296C-47EA-8263-C0D470AEEE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78640" y="6940964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2" name="Freeform: Shape 3021">
                <a:extLst>
                  <a:ext uri="{FF2B5EF4-FFF2-40B4-BE49-F238E27FC236}">
                    <a16:creationId xmlns:a16="http://schemas.microsoft.com/office/drawing/2014/main" id="{1BB34630-E83F-4E9D-84CB-882216B11D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6457" y="6939625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4141042D-3C48-4D23-89E1-D09671EB7E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4124" y="6937840"/>
                <a:ext cx="38380" cy="38379"/>
              </a:xfrm>
              <a:custGeom>
                <a:avLst/>
                <a:gdLst>
                  <a:gd name="connsiteX0" fmla="*/ 18744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4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4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3" y="8676"/>
                      <a:pt x="29639" y="18"/>
                      <a:pt x="19041" y="-63"/>
                    </a:cubicBezTo>
                    <a:cubicBezTo>
                      <a:pt x="8442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4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4" name="Freeform: Shape 3023">
                <a:extLst>
                  <a:ext uri="{FF2B5EF4-FFF2-40B4-BE49-F238E27FC236}">
                    <a16:creationId xmlns:a16="http://schemas.microsoft.com/office/drawing/2014/main" id="{D8C828BD-CE58-42D7-A1A9-4881D97CE9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2090" y="6937096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5" name="Freeform: Shape 3024">
                <a:extLst>
                  <a:ext uri="{FF2B5EF4-FFF2-40B4-BE49-F238E27FC236}">
                    <a16:creationId xmlns:a16="http://schemas.microsoft.com/office/drawing/2014/main" id="{AD3055A7-AD46-4D0A-BB78-96203DABFA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0057" y="6936352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3" y="42184"/>
                      <a:pt x="41950" y="32727"/>
                      <a:pt x="41950" y="21060"/>
                    </a:cubicBezTo>
                    <a:cubicBezTo>
                      <a:pt x="41950" y="9394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6" name="Freeform: Shape 3025">
                <a:extLst>
                  <a:ext uri="{FF2B5EF4-FFF2-40B4-BE49-F238E27FC236}">
                    <a16:creationId xmlns:a16="http://schemas.microsoft.com/office/drawing/2014/main" id="{E90ADD07-3D08-43D3-8AF2-955B1FE223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8171" y="6935163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7" name="Freeform: Shape 3026">
                <a:extLst>
                  <a:ext uri="{FF2B5EF4-FFF2-40B4-BE49-F238E27FC236}">
                    <a16:creationId xmlns:a16="http://schemas.microsoft.com/office/drawing/2014/main" id="{DE757F58-4C20-4B4B-9D40-52D8A10F41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6435" y="6934716"/>
                <a:ext cx="45520" cy="45520"/>
              </a:xfrm>
              <a:custGeom>
                <a:avLst/>
                <a:gdLst>
                  <a:gd name="connsiteX0" fmla="*/ 22462 w 45520"/>
                  <a:gd name="connsiteY0" fmla="*/ 45456 h 45520"/>
                  <a:gd name="connsiteX1" fmla="*/ 45223 w 45520"/>
                  <a:gd name="connsiteY1" fmla="*/ 22696 h 45520"/>
                  <a:gd name="connsiteX2" fmla="*/ 22462 w 45520"/>
                  <a:gd name="connsiteY2" fmla="*/ -64 h 45520"/>
                  <a:gd name="connsiteX3" fmla="*/ -298 w 45520"/>
                  <a:gd name="connsiteY3" fmla="*/ 22696 h 45520"/>
                  <a:gd name="connsiteX4" fmla="*/ 22462 w 45520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0" h="45520">
                    <a:moveTo>
                      <a:pt x="22462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2" y="-64"/>
                    </a:cubicBezTo>
                    <a:cubicBezTo>
                      <a:pt x="9892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2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8" name="Freeform: Shape 3027">
                <a:extLst>
                  <a:ext uri="{FF2B5EF4-FFF2-40B4-BE49-F238E27FC236}">
                    <a16:creationId xmlns:a16="http://schemas.microsoft.com/office/drawing/2014/main" id="{60D31B44-DC43-4738-8315-00ACCBD6C7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4847" y="6933824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3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5"/>
                      <a:pt x="-216" y="10311"/>
                      <a:pt x="-297" y="23292"/>
                    </a:cubicBezTo>
                    <a:cubicBezTo>
                      <a:pt x="-298" y="23391"/>
                      <a:pt x="-298" y="23490"/>
                      <a:pt x="-297" y="23588"/>
                    </a:cubicBezTo>
                    <a:cubicBezTo>
                      <a:pt x="-297" y="36487"/>
                      <a:pt x="10159" y="46943"/>
                      <a:pt x="23058" y="469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29" name="Freeform: Shape 3028">
                <a:extLst>
                  <a:ext uri="{FF2B5EF4-FFF2-40B4-BE49-F238E27FC236}">
                    <a16:creationId xmlns:a16="http://schemas.microsoft.com/office/drawing/2014/main" id="{361373EB-2F2E-4922-9C43-E006A7F638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3557" y="6933675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0" name="Freeform: Shape 3029">
                <a:extLst>
                  <a:ext uri="{FF2B5EF4-FFF2-40B4-BE49-F238E27FC236}">
                    <a16:creationId xmlns:a16="http://schemas.microsoft.com/office/drawing/2014/main" id="{A84F3DF9-5158-4145-B7A1-39C49611A9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2118" y="6933377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1" name="Freeform: Shape 3030">
                <a:extLst>
                  <a:ext uri="{FF2B5EF4-FFF2-40B4-BE49-F238E27FC236}">
                    <a16:creationId xmlns:a16="http://schemas.microsoft.com/office/drawing/2014/main" id="{55968954-AA0A-4F2D-AFEB-47AECE0437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1126" y="6933377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2" name="Freeform: Shape 3031">
                <a:extLst>
                  <a:ext uri="{FF2B5EF4-FFF2-40B4-BE49-F238E27FC236}">
                    <a16:creationId xmlns:a16="http://schemas.microsoft.com/office/drawing/2014/main" id="{4E144E55-DF58-4636-AAD2-5943A61B05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0133" y="6933377"/>
                <a:ext cx="48197" cy="48197"/>
              </a:xfrm>
              <a:custGeom>
                <a:avLst/>
                <a:gdLst>
                  <a:gd name="connsiteX0" fmla="*/ 23801 w 48197"/>
                  <a:gd name="connsiteY0" fmla="*/ 48134 h 48197"/>
                  <a:gd name="connsiteX1" fmla="*/ 47900 w 48197"/>
                  <a:gd name="connsiteY1" fmla="*/ 24035 h 48197"/>
                  <a:gd name="connsiteX2" fmla="*/ 23801 w 48197"/>
                  <a:gd name="connsiteY2" fmla="*/ -64 h 48197"/>
                  <a:gd name="connsiteX3" fmla="*/ -298 w 48197"/>
                  <a:gd name="connsiteY3" fmla="*/ 24035 h 48197"/>
                  <a:gd name="connsiteX4" fmla="*/ 23801 w 48197"/>
                  <a:gd name="connsiteY4" fmla="*/ 48134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7" h="48197">
                    <a:moveTo>
                      <a:pt x="23801" y="48134"/>
                    </a:moveTo>
                    <a:cubicBezTo>
                      <a:pt x="37111" y="48134"/>
                      <a:pt x="47900" y="37344"/>
                      <a:pt x="47900" y="24035"/>
                    </a:cubicBezTo>
                    <a:cubicBezTo>
                      <a:pt x="47900" y="10725"/>
                      <a:pt x="37110" y="-64"/>
                      <a:pt x="23801" y="-64"/>
                    </a:cubicBezTo>
                    <a:cubicBezTo>
                      <a:pt x="10491" y="-64"/>
                      <a:pt x="-298" y="10726"/>
                      <a:pt x="-298" y="24035"/>
                    </a:cubicBezTo>
                    <a:cubicBezTo>
                      <a:pt x="-298" y="37345"/>
                      <a:pt x="10492" y="48134"/>
                      <a:pt x="23801" y="4813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3" name="Freeform: Shape 3032">
                <a:extLst>
                  <a:ext uri="{FF2B5EF4-FFF2-40B4-BE49-F238E27FC236}">
                    <a16:creationId xmlns:a16="http://schemas.microsoft.com/office/drawing/2014/main" id="{26624CDB-7A19-4953-9A1B-F113D5B7E3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9586" y="6933675"/>
                <a:ext cx="47602" cy="47602"/>
              </a:xfrm>
              <a:custGeom>
                <a:avLst/>
                <a:gdLst>
                  <a:gd name="connsiteX0" fmla="*/ 23355 w 47602"/>
                  <a:gd name="connsiteY0" fmla="*/ 47538 h 47602"/>
                  <a:gd name="connsiteX1" fmla="*/ 47304 w 47602"/>
                  <a:gd name="connsiteY1" fmla="*/ 23886 h 47602"/>
                  <a:gd name="connsiteX2" fmla="*/ 23652 w 47602"/>
                  <a:gd name="connsiteY2" fmla="*/ -64 h 47602"/>
                  <a:gd name="connsiteX3" fmla="*/ -297 w 47602"/>
                  <a:gd name="connsiteY3" fmla="*/ 23589 h 47602"/>
                  <a:gd name="connsiteX4" fmla="*/ -298 w 47602"/>
                  <a:gd name="connsiteY4" fmla="*/ 23737 h 47602"/>
                  <a:gd name="connsiteX5" fmla="*/ 23355 w 47602"/>
                  <a:gd name="connsiteY5" fmla="*/ 47539 h 4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02" h="47602">
                    <a:moveTo>
                      <a:pt x="23355" y="47538"/>
                    </a:moveTo>
                    <a:cubicBezTo>
                      <a:pt x="36500" y="47620"/>
                      <a:pt x="47222" y="37031"/>
                      <a:pt x="47304" y="23886"/>
                    </a:cubicBezTo>
                    <a:cubicBezTo>
                      <a:pt x="47387" y="10741"/>
                      <a:pt x="36797" y="19"/>
                      <a:pt x="23652" y="-64"/>
                    </a:cubicBezTo>
                    <a:cubicBezTo>
                      <a:pt x="10507" y="-146"/>
                      <a:pt x="-215" y="10444"/>
                      <a:pt x="-297" y="23589"/>
                    </a:cubicBezTo>
                    <a:cubicBezTo>
                      <a:pt x="-298" y="23638"/>
                      <a:pt x="-298" y="23688"/>
                      <a:pt x="-298" y="23737"/>
                    </a:cubicBezTo>
                    <a:cubicBezTo>
                      <a:pt x="-298" y="36824"/>
                      <a:pt x="10268" y="47457"/>
                      <a:pt x="23355" y="475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4" name="Freeform: Shape 3033">
                <a:extLst>
                  <a:ext uri="{FF2B5EF4-FFF2-40B4-BE49-F238E27FC236}">
                    <a16:creationId xmlns:a16="http://schemas.microsoft.com/office/drawing/2014/main" id="{0BDA66C5-2B26-429D-B65C-7F94B0C6E9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18891" y="6933824"/>
                <a:ext cx="47007" cy="47007"/>
              </a:xfrm>
              <a:custGeom>
                <a:avLst/>
                <a:gdLst>
                  <a:gd name="connsiteX0" fmla="*/ 23058 w 47007"/>
                  <a:gd name="connsiteY0" fmla="*/ 46943 h 47007"/>
                  <a:gd name="connsiteX1" fmla="*/ 46710 w 47007"/>
                  <a:gd name="connsiteY1" fmla="*/ 23588 h 47007"/>
                  <a:gd name="connsiteX2" fmla="*/ 23354 w 47007"/>
                  <a:gd name="connsiteY2" fmla="*/ -64 h 47007"/>
                  <a:gd name="connsiteX3" fmla="*/ -297 w 47007"/>
                  <a:gd name="connsiteY3" fmla="*/ 23292 h 47007"/>
                  <a:gd name="connsiteX4" fmla="*/ -297 w 47007"/>
                  <a:gd name="connsiteY4" fmla="*/ 23588 h 47007"/>
                  <a:gd name="connsiteX5" fmla="*/ 23058 w 47007"/>
                  <a:gd name="connsiteY5" fmla="*/ 46943 h 4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007" h="47007">
                    <a:moveTo>
                      <a:pt x="23058" y="46943"/>
                    </a:moveTo>
                    <a:cubicBezTo>
                      <a:pt x="36038" y="47025"/>
                      <a:pt x="46628" y="36569"/>
                      <a:pt x="46710" y="23588"/>
                    </a:cubicBezTo>
                    <a:cubicBezTo>
                      <a:pt x="46791" y="10608"/>
                      <a:pt x="36335" y="18"/>
                      <a:pt x="23354" y="-64"/>
                    </a:cubicBezTo>
                    <a:cubicBezTo>
                      <a:pt x="10374" y="-145"/>
                      <a:pt x="-216" y="10311"/>
                      <a:pt x="-297" y="23292"/>
                    </a:cubicBezTo>
                    <a:cubicBezTo>
                      <a:pt x="-298" y="23391"/>
                      <a:pt x="-298" y="23490"/>
                      <a:pt x="-297" y="23588"/>
                    </a:cubicBezTo>
                    <a:cubicBezTo>
                      <a:pt x="-297" y="36487"/>
                      <a:pt x="10159" y="46943"/>
                      <a:pt x="23058" y="469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5" name="Freeform: Shape 3034">
                <a:extLst>
                  <a:ext uri="{FF2B5EF4-FFF2-40B4-BE49-F238E27FC236}">
                    <a16:creationId xmlns:a16="http://schemas.microsoft.com/office/drawing/2014/main" id="{740576E4-60B0-416B-A464-AB1F8AA84F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8493" y="6934716"/>
                <a:ext cx="45521" cy="45520"/>
              </a:xfrm>
              <a:custGeom>
                <a:avLst/>
                <a:gdLst>
                  <a:gd name="connsiteX0" fmla="*/ 22463 w 45521"/>
                  <a:gd name="connsiteY0" fmla="*/ 45456 h 45520"/>
                  <a:gd name="connsiteX1" fmla="*/ 45223 w 45521"/>
                  <a:gd name="connsiteY1" fmla="*/ 22696 h 45520"/>
                  <a:gd name="connsiteX2" fmla="*/ 22463 w 45521"/>
                  <a:gd name="connsiteY2" fmla="*/ -64 h 45520"/>
                  <a:gd name="connsiteX3" fmla="*/ -298 w 45521"/>
                  <a:gd name="connsiteY3" fmla="*/ 22696 h 45520"/>
                  <a:gd name="connsiteX4" fmla="*/ 22463 w 45521"/>
                  <a:gd name="connsiteY4" fmla="*/ 45456 h 4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1" h="45520">
                    <a:moveTo>
                      <a:pt x="22463" y="45456"/>
                    </a:moveTo>
                    <a:cubicBezTo>
                      <a:pt x="35033" y="45456"/>
                      <a:pt x="45223" y="35266"/>
                      <a:pt x="45223" y="22696"/>
                    </a:cubicBezTo>
                    <a:cubicBezTo>
                      <a:pt x="45223" y="10126"/>
                      <a:pt x="35033" y="-64"/>
                      <a:pt x="22463" y="-64"/>
                    </a:cubicBezTo>
                    <a:cubicBezTo>
                      <a:pt x="9893" y="-64"/>
                      <a:pt x="-298" y="10126"/>
                      <a:pt x="-298" y="22696"/>
                    </a:cubicBezTo>
                    <a:cubicBezTo>
                      <a:pt x="-298" y="35266"/>
                      <a:pt x="9892" y="45456"/>
                      <a:pt x="22463" y="454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6" name="Freeform: Shape 3035">
                <a:extLst>
                  <a:ext uri="{FF2B5EF4-FFF2-40B4-BE49-F238E27FC236}">
                    <a16:creationId xmlns:a16="http://schemas.microsoft.com/office/drawing/2014/main" id="{8A6818A8-EF4E-474B-B225-C264817480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8244" y="6935163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4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7" name="Freeform: Shape 3036">
                <a:extLst>
                  <a:ext uri="{FF2B5EF4-FFF2-40B4-BE49-F238E27FC236}">
                    <a16:creationId xmlns:a16="http://schemas.microsoft.com/office/drawing/2014/main" id="{33DEC849-BB29-45CB-912D-E854503C25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8145" y="6936352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2" y="42184"/>
                      <a:pt x="41949" y="32727"/>
                      <a:pt x="41949" y="21060"/>
                    </a:cubicBezTo>
                    <a:cubicBezTo>
                      <a:pt x="41949" y="9394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8" name="Freeform: Shape 3037">
                <a:extLst>
                  <a:ext uri="{FF2B5EF4-FFF2-40B4-BE49-F238E27FC236}">
                    <a16:creationId xmlns:a16="http://schemas.microsoft.com/office/drawing/2014/main" id="{307A6F37-E1EC-4F5E-92D2-E3EAF7C9BB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8193" y="6937096"/>
                <a:ext cx="40462" cy="40462"/>
              </a:xfrm>
              <a:custGeom>
                <a:avLst/>
                <a:gdLst>
                  <a:gd name="connsiteX0" fmla="*/ 19785 w 40462"/>
                  <a:gd name="connsiteY0" fmla="*/ 40398 h 40462"/>
                  <a:gd name="connsiteX1" fmla="*/ 40164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5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5" y="40398"/>
                    </a:moveTo>
                    <a:cubicBezTo>
                      <a:pt x="30958" y="40480"/>
                      <a:pt x="40082" y="31489"/>
                      <a:pt x="40164" y="20316"/>
                    </a:cubicBezTo>
                    <a:cubicBezTo>
                      <a:pt x="40246" y="9142"/>
                      <a:pt x="31254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5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525E5B8-5B5D-46BA-936F-DF627D8584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8240" y="6937840"/>
                <a:ext cx="38380" cy="38379"/>
              </a:xfrm>
              <a:custGeom>
                <a:avLst/>
                <a:gdLst>
                  <a:gd name="connsiteX0" fmla="*/ 18745 w 38380"/>
                  <a:gd name="connsiteY0" fmla="*/ 38315 h 38379"/>
                  <a:gd name="connsiteX1" fmla="*/ 38082 w 38380"/>
                  <a:gd name="connsiteY1" fmla="*/ 19274 h 38379"/>
                  <a:gd name="connsiteX2" fmla="*/ 19041 w 38380"/>
                  <a:gd name="connsiteY2" fmla="*/ -63 h 38379"/>
                  <a:gd name="connsiteX3" fmla="*/ -297 w 38380"/>
                  <a:gd name="connsiteY3" fmla="*/ 18978 h 38379"/>
                  <a:gd name="connsiteX4" fmla="*/ -297 w 38380"/>
                  <a:gd name="connsiteY4" fmla="*/ 19274 h 38379"/>
                  <a:gd name="connsiteX5" fmla="*/ 18745 w 38380"/>
                  <a:gd name="connsiteY5" fmla="*/ 38315 h 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80" h="38379">
                    <a:moveTo>
                      <a:pt x="18745" y="38315"/>
                    </a:moveTo>
                    <a:cubicBezTo>
                      <a:pt x="29342" y="38397"/>
                      <a:pt x="38000" y="29872"/>
                      <a:pt x="38082" y="19274"/>
                    </a:cubicBezTo>
                    <a:cubicBezTo>
                      <a:pt x="38164" y="8676"/>
                      <a:pt x="29639" y="18"/>
                      <a:pt x="19041" y="-63"/>
                    </a:cubicBezTo>
                    <a:cubicBezTo>
                      <a:pt x="8443" y="-145"/>
                      <a:pt x="-215" y="8380"/>
                      <a:pt x="-297" y="18978"/>
                    </a:cubicBezTo>
                    <a:cubicBezTo>
                      <a:pt x="-298" y="19077"/>
                      <a:pt x="-298" y="19175"/>
                      <a:pt x="-297" y="19274"/>
                    </a:cubicBezTo>
                    <a:cubicBezTo>
                      <a:pt x="-297" y="29791"/>
                      <a:pt x="8228" y="38315"/>
                      <a:pt x="18745" y="383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0" name="Freeform: Shape 3039">
                <a:extLst>
                  <a:ext uri="{FF2B5EF4-FFF2-40B4-BE49-F238E27FC236}">
                    <a16:creationId xmlns:a16="http://schemas.microsoft.com/office/drawing/2014/main" id="{E802311F-A997-440D-A63B-9614A1B005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8588" y="6939625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9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1" name="Freeform: Shape 3040">
                <a:extLst>
                  <a:ext uri="{FF2B5EF4-FFF2-40B4-BE49-F238E27FC236}">
                    <a16:creationId xmlns:a16="http://schemas.microsoft.com/office/drawing/2014/main" id="{74045FDB-569B-4168-902E-F7D8555B27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58785" y="6940964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2" name="Freeform: Shape 3041">
                <a:extLst>
                  <a:ext uri="{FF2B5EF4-FFF2-40B4-BE49-F238E27FC236}">
                    <a16:creationId xmlns:a16="http://schemas.microsoft.com/office/drawing/2014/main" id="{62F6B3DC-585B-477A-B0A6-902F65A81F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9429" y="694319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3" name="Freeform: Shape 3042">
                <a:extLst>
                  <a:ext uri="{FF2B5EF4-FFF2-40B4-BE49-F238E27FC236}">
                    <a16:creationId xmlns:a16="http://schemas.microsoft.com/office/drawing/2014/main" id="{1227F93E-4D89-4237-9CB7-0EAC48CFCD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899477" y="6943642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4" name="Freeform: Shape 3043">
                <a:extLst>
                  <a:ext uri="{FF2B5EF4-FFF2-40B4-BE49-F238E27FC236}">
                    <a16:creationId xmlns:a16="http://schemas.microsoft.com/office/drawing/2014/main" id="{E177FD40-31B9-4A5A-BD9B-FC7D9DCBED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19822" y="6944980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5" name="Freeform: Shape 3044">
                <a:extLst>
                  <a:ext uri="{FF2B5EF4-FFF2-40B4-BE49-F238E27FC236}">
                    <a16:creationId xmlns:a16="http://schemas.microsoft.com/office/drawing/2014/main" id="{485B9997-F074-4819-85F6-E7392B73C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0468" y="6946616"/>
                <a:ext cx="21718" cy="21719"/>
              </a:xfrm>
              <a:custGeom>
                <a:avLst/>
                <a:gdLst>
                  <a:gd name="connsiteX0" fmla="*/ 10561 w 21718"/>
                  <a:gd name="connsiteY0" fmla="*/ 21655 h 21719"/>
                  <a:gd name="connsiteX1" fmla="*/ 21421 w 21718"/>
                  <a:gd name="connsiteY1" fmla="*/ 10796 h 21719"/>
                  <a:gd name="connsiteX2" fmla="*/ 10561 w 21718"/>
                  <a:gd name="connsiteY2" fmla="*/ -64 h 21719"/>
                  <a:gd name="connsiteX3" fmla="*/ -298 w 21718"/>
                  <a:gd name="connsiteY3" fmla="*/ 10796 h 21719"/>
                  <a:gd name="connsiteX4" fmla="*/ 10561 w 21718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9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6" name="Freeform: Shape 3045">
                <a:extLst>
                  <a:ext uri="{FF2B5EF4-FFF2-40B4-BE49-F238E27FC236}">
                    <a16:creationId xmlns:a16="http://schemas.microsoft.com/office/drawing/2014/main" id="{9D46467C-8622-489B-80E2-3CFADF4F28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0812" y="6947659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48BC6198-E6DF-4D1D-9B4B-F6C8F6AEDF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1309" y="6949294"/>
                <a:ext cx="16066" cy="16065"/>
              </a:xfrm>
              <a:custGeom>
                <a:avLst/>
                <a:gdLst>
                  <a:gd name="connsiteX0" fmla="*/ 7735 w 16066"/>
                  <a:gd name="connsiteY0" fmla="*/ 16002 h 16065"/>
                  <a:gd name="connsiteX1" fmla="*/ 15767 w 16066"/>
                  <a:gd name="connsiteY1" fmla="*/ 8118 h 16065"/>
                  <a:gd name="connsiteX2" fmla="*/ 7884 w 16066"/>
                  <a:gd name="connsiteY2" fmla="*/ -63 h 16065"/>
                  <a:gd name="connsiteX3" fmla="*/ -296 w 16066"/>
                  <a:gd name="connsiteY3" fmla="*/ 7820 h 16065"/>
                  <a:gd name="connsiteX4" fmla="*/ 7587 w 16066"/>
                  <a:gd name="connsiteY4" fmla="*/ 16000 h 16065"/>
                  <a:gd name="connsiteX5" fmla="*/ 7734 w 16066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5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8" name="Freeform: Shape 3047">
                <a:extLst>
                  <a:ext uri="{FF2B5EF4-FFF2-40B4-BE49-F238E27FC236}">
                    <a16:creationId xmlns:a16="http://schemas.microsoft.com/office/drawing/2014/main" id="{39A1DEE2-15CE-48DE-A24D-6800567F2D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2101" y="6951228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49" name="Freeform: Shape 3048">
                <a:extLst>
                  <a:ext uri="{FF2B5EF4-FFF2-40B4-BE49-F238E27FC236}">
                    <a16:creationId xmlns:a16="http://schemas.microsoft.com/office/drawing/2014/main" id="{A55DED36-C222-48CB-9C74-3AE210A88D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2448" y="6953282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1 h 9103"/>
                  <a:gd name="connsiteX2" fmla="*/ 3822 w 9966"/>
                  <a:gd name="connsiteY2" fmla="*/ 11 h 9103"/>
                  <a:gd name="connsiteX3" fmla="*/ -298 w 9966"/>
                  <a:gd name="connsiteY3" fmla="*/ 4131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5"/>
                      <a:pt x="9669" y="4131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1"/>
                    </a:cubicBezTo>
                    <a:cubicBezTo>
                      <a:pt x="-298" y="6842"/>
                      <a:pt x="1900" y="9039"/>
                      <a:pt x="4612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0" name="Freeform: Shape 3049">
                <a:extLst>
                  <a:ext uri="{FF2B5EF4-FFF2-40B4-BE49-F238E27FC236}">
                    <a16:creationId xmlns:a16="http://schemas.microsoft.com/office/drawing/2014/main" id="{260176FC-7418-45D4-A540-247924969A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3091" y="6954798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1" name="Freeform: Shape 3050">
                <a:extLst>
                  <a:ext uri="{FF2B5EF4-FFF2-40B4-BE49-F238E27FC236}">
                    <a16:creationId xmlns:a16="http://schemas.microsoft.com/office/drawing/2014/main" id="{CE533017-31F6-4047-A7C7-3CD81E78AB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3734" y="6955840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2" name="Freeform: Shape 3051">
                <a:extLst>
                  <a:ext uri="{FF2B5EF4-FFF2-40B4-BE49-F238E27FC236}">
                    <a16:creationId xmlns:a16="http://schemas.microsoft.com/office/drawing/2014/main" id="{8A1FB723-1239-4C5A-ADB2-A67C409EC8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84377" y="695777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3" name="Freeform: Shape 3052">
                <a:extLst>
                  <a:ext uri="{FF2B5EF4-FFF2-40B4-BE49-F238E27FC236}">
                    <a16:creationId xmlns:a16="http://schemas.microsoft.com/office/drawing/2014/main" id="{CE0306CF-82BE-4A00-BCAE-943A44DE65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05079" y="7076335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4" name="Freeform: Shape 3053">
                <a:extLst>
                  <a:ext uri="{FF2B5EF4-FFF2-40B4-BE49-F238E27FC236}">
                    <a16:creationId xmlns:a16="http://schemas.microsoft.com/office/drawing/2014/main" id="{39C8DE0C-1518-48E6-8289-D75501645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2147" y="707440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5" name="Freeform: Shape 3054">
                <a:extLst>
                  <a:ext uri="{FF2B5EF4-FFF2-40B4-BE49-F238E27FC236}">
                    <a16:creationId xmlns:a16="http://schemas.microsoft.com/office/drawing/2014/main" id="{3CA6AA38-14C1-4F38-946B-E30F557E2F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9521" y="7072916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8A114D95-5090-4ADC-968A-9DDF664004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6892" y="7070981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A6DF0BEF-CC28-4604-B87C-6B83593ACC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4191" y="7068474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47148432-4BE4-40D0-B62D-787AA8DF32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1932" y="7068006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BB9B1348-591F-4749-BD1A-F68BFACE5C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09601" y="7066666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0" name="Freeform: Shape 3059">
                <a:extLst>
                  <a:ext uri="{FF2B5EF4-FFF2-40B4-BE49-F238E27FC236}">
                    <a16:creationId xmlns:a16="http://schemas.microsoft.com/office/drawing/2014/main" id="{E85A617D-C996-49B4-9D55-F7866D9066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6972" y="706503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1" name="Freeform: Shape 3060">
                <a:extLst>
                  <a:ext uri="{FF2B5EF4-FFF2-40B4-BE49-F238E27FC236}">
                    <a16:creationId xmlns:a16="http://schemas.microsoft.com/office/drawing/2014/main" id="{BBE4D6C4-A8E4-4FDA-B668-A4DDB0BB0B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4641" y="7063988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2" name="Freeform: Shape 3061">
                <a:extLst>
                  <a:ext uri="{FF2B5EF4-FFF2-40B4-BE49-F238E27FC236}">
                    <a16:creationId xmlns:a16="http://schemas.microsoft.com/office/drawing/2014/main" id="{01BC4DB0-3DB9-40DB-98BD-066FEE5331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2310" y="7062649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1E6E7F82-6150-46F7-AA29-9FE31E5465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0276" y="7061905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14873F7F-2910-4A8B-BABE-9329129049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7647" y="7059972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3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ED4F8B8A-513C-402D-9BA2-A5EF786E51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5761" y="7058782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6" name="Freeform: Shape 3065">
                <a:extLst>
                  <a:ext uri="{FF2B5EF4-FFF2-40B4-BE49-F238E27FC236}">
                    <a16:creationId xmlns:a16="http://schemas.microsoft.com/office/drawing/2014/main" id="{B0CEC9B8-042E-433A-8213-9C91946D5E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3728" y="7058335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7" name="Freeform: Shape 3066">
                <a:extLst>
                  <a:ext uri="{FF2B5EF4-FFF2-40B4-BE49-F238E27FC236}">
                    <a16:creationId xmlns:a16="http://schemas.microsoft.com/office/drawing/2014/main" id="{56F56669-A3BB-46EC-94A2-F6D5EC3A47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1693" y="7056996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8" name="Freeform: Shape 3067">
                <a:extLst>
                  <a:ext uri="{FF2B5EF4-FFF2-40B4-BE49-F238E27FC236}">
                    <a16:creationId xmlns:a16="http://schemas.microsoft.com/office/drawing/2014/main" id="{088F01F1-6FFD-46D4-B09A-6E5CAD654E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69807" y="7055806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69" name="Freeform: Shape 3068">
                <a:extLst>
                  <a:ext uri="{FF2B5EF4-FFF2-40B4-BE49-F238E27FC236}">
                    <a16:creationId xmlns:a16="http://schemas.microsoft.com/office/drawing/2014/main" id="{60B0ECB7-5E16-454E-9F36-41CF7B4174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8071" y="7055359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50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3" y="42184"/>
                      <a:pt x="41950" y="32727"/>
                      <a:pt x="41950" y="21060"/>
                    </a:cubicBezTo>
                    <a:cubicBezTo>
                      <a:pt x="41950" y="9394"/>
                      <a:pt x="32493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0" name="Freeform: Shape 3069">
                <a:extLst>
                  <a:ext uri="{FF2B5EF4-FFF2-40B4-BE49-F238E27FC236}">
                    <a16:creationId xmlns:a16="http://schemas.microsoft.com/office/drawing/2014/main" id="{AD46F121-E86B-40FC-8B60-9EF2ABA83B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6781" y="7055062"/>
                <a:ext cx="42842" cy="42842"/>
              </a:xfrm>
              <a:custGeom>
                <a:avLst/>
                <a:gdLst>
                  <a:gd name="connsiteX0" fmla="*/ 21124 w 42842"/>
                  <a:gd name="connsiteY0" fmla="*/ 42779 h 42842"/>
                  <a:gd name="connsiteX1" fmla="*/ 42545 w 42842"/>
                  <a:gd name="connsiteY1" fmla="*/ 21357 h 42842"/>
                  <a:gd name="connsiteX2" fmla="*/ 21124 w 42842"/>
                  <a:gd name="connsiteY2" fmla="*/ -64 h 42842"/>
                  <a:gd name="connsiteX3" fmla="*/ -298 w 42842"/>
                  <a:gd name="connsiteY3" fmla="*/ 21357 h 42842"/>
                  <a:gd name="connsiteX4" fmla="*/ 21124 w 42842"/>
                  <a:gd name="connsiteY4" fmla="*/ 42779 h 4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42" h="42842">
                    <a:moveTo>
                      <a:pt x="21124" y="42779"/>
                    </a:moveTo>
                    <a:cubicBezTo>
                      <a:pt x="32954" y="42779"/>
                      <a:pt x="42545" y="33188"/>
                      <a:pt x="42545" y="21357"/>
                    </a:cubicBezTo>
                    <a:cubicBezTo>
                      <a:pt x="42545" y="9527"/>
                      <a:pt x="32954" y="-64"/>
                      <a:pt x="21124" y="-64"/>
                    </a:cubicBezTo>
                    <a:cubicBezTo>
                      <a:pt x="9293" y="-64"/>
                      <a:pt x="-298" y="9527"/>
                      <a:pt x="-298" y="21357"/>
                    </a:cubicBezTo>
                    <a:cubicBezTo>
                      <a:pt x="-216" y="33154"/>
                      <a:pt x="9327" y="42697"/>
                      <a:pt x="21124" y="4277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1" name="Freeform: Shape 3070">
                <a:extLst>
                  <a:ext uri="{FF2B5EF4-FFF2-40B4-BE49-F238E27FC236}">
                    <a16:creationId xmlns:a16="http://schemas.microsoft.com/office/drawing/2014/main" id="{B53C23B2-D3E2-4185-8A04-0D1DEA457D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5193" y="705417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2" name="Freeform: Shape 3071">
                <a:extLst>
                  <a:ext uri="{FF2B5EF4-FFF2-40B4-BE49-F238E27FC236}">
                    <a16:creationId xmlns:a16="http://schemas.microsoft.com/office/drawing/2014/main" id="{5809898B-AED3-49B0-95E8-FED27282FA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3754" y="7054020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3" name="Freeform: Shape 3072">
                <a:extLst>
                  <a:ext uri="{FF2B5EF4-FFF2-40B4-BE49-F238E27FC236}">
                    <a16:creationId xmlns:a16="http://schemas.microsoft.com/office/drawing/2014/main" id="{50174BAA-2BB6-4572-A888-0B591829F0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2762" y="7054020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771376D6-BD20-4A06-8B7B-4CCB050837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1769" y="7054020"/>
                <a:ext cx="44925" cy="44925"/>
              </a:xfrm>
              <a:custGeom>
                <a:avLst/>
                <a:gdLst>
                  <a:gd name="connsiteX0" fmla="*/ 22165 w 44925"/>
                  <a:gd name="connsiteY0" fmla="*/ 44861 h 44925"/>
                  <a:gd name="connsiteX1" fmla="*/ 44628 w 44925"/>
                  <a:gd name="connsiteY1" fmla="*/ 22399 h 44925"/>
                  <a:gd name="connsiteX2" fmla="*/ 22165 w 44925"/>
                  <a:gd name="connsiteY2" fmla="*/ -64 h 44925"/>
                  <a:gd name="connsiteX3" fmla="*/ -298 w 44925"/>
                  <a:gd name="connsiteY3" fmla="*/ 22399 h 44925"/>
                  <a:gd name="connsiteX4" fmla="*/ 22165 w 44925"/>
                  <a:gd name="connsiteY4" fmla="*/ 44861 h 4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5" h="44925">
                    <a:moveTo>
                      <a:pt x="22165" y="44861"/>
                    </a:moveTo>
                    <a:cubicBezTo>
                      <a:pt x="34571" y="44861"/>
                      <a:pt x="44628" y="34805"/>
                      <a:pt x="44628" y="22399"/>
                    </a:cubicBezTo>
                    <a:cubicBezTo>
                      <a:pt x="44628" y="9993"/>
                      <a:pt x="34571" y="-64"/>
                      <a:pt x="22165" y="-64"/>
                    </a:cubicBezTo>
                    <a:cubicBezTo>
                      <a:pt x="9759" y="-64"/>
                      <a:pt x="-298" y="9993"/>
                      <a:pt x="-298" y="22399"/>
                    </a:cubicBezTo>
                    <a:cubicBezTo>
                      <a:pt x="-298" y="34805"/>
                      <a:pt x="9759" y="44861"/>
                      <a:pt x="22165" y="4486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5" name="Freeform: Shape 3074">
                <a:extLst>
                  <a:ext uri="{FF2B5EF4-FFF2-40B4-BE49-F238E27FC236}">
                    <a16:creationId xmlns:a16="http://schemas.microsoft.com/office/drawing/2014/main" id="{B4C2E198-4A83-4591-85FC-ABB74B522F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1222" y="7054170"/>
                <a:ext cx="44330" cy="44330"/>
              </a:xfrm>
              <a:custGeom>
                <a:avLst/>
                <a:gdLst>
                  <a:gd name="connsiteX0" fmla="*/ 21719 w 44330"/>
                  <a:gd name="connsiteY0" fmla="*/ 44266 h 44330"/>
                  <a:gd name="connsiteX1" fmla="*/ 44032 w 44330"/>
                  <a:gd name="connsiteY1" fmla="*/ 22249 h 44330"/>
                  <a:gd name="connsiteX2" fmla="*/ 22016 w 44330"/>
                  <a:gd name="connsiteY2" fmla="*/ -64 h 44330"/>
                  <a:gd name="connsiteX3" fmla="*/ -297 w 44330"/>
                  <a:gd name="connsiteY3" fmla="*/ 21953 h 44330"/>
                  <a:gd name="connsiteX4" fmla="*/ -297 w 44330"/>
                  <a:gd name="connsiteY4" fmla="*/ 22249 h 44330"/>
                  <a:gd name="connsiteX5" fmla="*/ 21719 w 44330"/>
                  <a:gd name="connsiteY5" fmla="*/ 44266 h 4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30" h="44330">
                    <a:moveTo>
                      <a:pt x="21719" y="44266"/>
                    </a:moveTo>
                    <a:cubicBezTo>
                      <a:pt x="33960" y="44348"/>
                      <a:pt x="43950" y="34491"/>
                      <a:pt x="44032" y="22249"/>
                    </a:cubicBezTo>
                    <a:cubicBezTo>
                      <a:pt x="44114" y="10008"/>
                      <a:pt x="34257" y="19"/>
                      <a:pt x="22016" y="-64"/>
                    </a:cubicBezTo>
                    <a:cubicBezTo>
                      <a:pt x="9775" y="-145"/>
                      <a:pt x="-215" y="9711"/>
                      <a:pt x="-297" y="21953"/>
                    </a:cubicBezTo>
                    <a:cubicBezTo>
                      <a:pt x="-298" y="22052"/>
                      <a:pt x="-298" y="22150"/>
                      <a:pt x="-297" y="22249"/>
                    </a:cubicBezTo>
                    <a:cubicBezTo>
                      <a:pt x="-216" y="34375"/>
                      <a:pt x="9593" y="44185"/>
                      <a:pt x="21719" y="4426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2BEEA601-260E-4B08-A5D7-ECA5395F26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0527" y="7054468"/>
                <a:ext cx="43734" cy="43734"/>
              </a:xfrm>
              <a:custGeom>
                <a:avLst/>
                <a:gdLst>
                  <a:gd name="connsiteX0" fmla="*/ 21421 w 43734"/>
                  <a:gd name="connsiteY0" fmla="*/ 43670 h 43734"/>
                  <a:gd name="connsiteX1" fmla="*/ 43436 w 43734"/>
                  <a:gd name="connsiteY1" fmla="*/ 21952 h 43734"/>
                  <a:gd name="connsiteX2" fmla="*/ 21718 w 43734"/>
                  <a:gd name="connsiteY2" fmla="*/ -64 h 43734"/>
                  <a:gd name="connsiteX3" fmla="*/ -297 w 43734"/>
                  <a:gd name="connsiteY3" fmla="*/ 21655 h 43734"/>
                  <a:gd name="connsiteX4" fmla="*/ -297 w 43734"/>
                  <a:gd name="connsiteY4" fmla="*/ 21952 h 43734"/>
                  <a:gd name="connsiteX5" fmla="*/ 21421 w 43734"/>
                  <a:gd name="connsiteY5" fmla="*/ 43670 h 4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34" h="43734">
                    <a:moveTo>
                      <a:pt x="21421" y="43670"/>
                    </a:moveTo>
                    <a:cubicBezTo>
                      <a:pt x="33498" y="43752"/>
                      <a:pt x="43355" y="34028"/>
                      <a:pt x="43436" y="21952"/>
                    </a:cubicBezTo>
                    <a:cubicBezTo>
                      <a:pt x="43518" y="9875"/>
                      <a:pt x="33794" y="18"/>
                      <a:pt x="21718" y="-64"/>
                    </a:cubicBezTo>
                    <a:cubicBezTo>
                      <a:pt x="9641" y="-145"/>
                      <a:pt x="-216" y="9578"/>
                      <a:pt x="-297" y="21655"/>
                    </a:cubicBezTo>
                    <a:cubicBezTo>
                      <a:pt x="-298" y="21754"/>
                      <a:pt x="-298" y="21853"/>
                      <a:pt x="-297" y="21952"/>
                    </a:cubicBezTo>
                    <a:cubicBezTo>
                      <a:pt x="-297" y="33947"/>
                      <a:pt x="9426" y="43670"/>
                      <a:pt x="21421" y="436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BB7720FC-67F0-413D-A213-DC040311EE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0130" y="7055359"/>
                <a:ext cx="42247" cy="42247"/>
              </a:xfrm>
              <a:custGeom>
                <a:avLst/>
                <a:gdLst>
                  <a:gd name="connsiteX0" fmla="*/ 20826 w 42247"/>
                  <a:gd name="connsiteY0" fmla="*/ 42184 h 42247"/>
                  <a:gd name="connsiteX1" fmla="*/ 41949 w 42247"/>
                  <a:gd name="connsiteY1" fmla="*/ 21060 h 42247"/>
                  <a:gd name="connsiteX2" fmla="*/ 20826 w 42247"/>
                  <a:gd name="connsiteY2" fmla="*/ -64 h 42247"/>
                  <a:gd name="connsiteX3" fmla="*/ -298 w 42247"/>
                  <a:gd name="connsiteY3" fmla="*/ 21060 h 42247"/>
                  <a:gd name="connsiteX4" fmla="*/ 20826 w 42247"/>
                  <a:gd name="connsiteY4" fmla="*/ 42184 h 4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7" h="42247">
                    <a:moveTo>
                      <a:pt x="20826" y="42184"/>
                    </a:moveTo>
                    <a:cubicBezTo>
                      <a:pt x="32492" y="42184"/>
                      <a:pt x="41949" y="32727"/>
                      <a:pt x="41949" y="21060"/>
                    </a:cubicBezTo>
                    <a:cubicBezTo>
                      <a:pt x="41949" y="9394"/>
                      <a:pt x="32492" y="-64"/>
                      <a:pt x="20826" y="-64"/>
                    </a:cubicBezTo>
                    <a:cubicBezTo>
                      <a:pt x="9160" y="-64"/>
                      <a:pt x="-298" y="9393"/>
                      <a:pt x="-298" y="21060"/>
                    </a:cubicBezTo>
                    <a:cubicBezTo>
                      <a:pt x="-298" y="32726"/>
                      <a:pt x="9160" y="42184"/>
                      <a:pt x="20826" y="4218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8" name="Freeform: Shape 3077">
                <a:extLst>
                  <a:ext uri="{FF2B5EF4-FFF2-40B4-BE49-F238E27FC236}">
                    <a16:creationId xmlns:a16="http://schemas.microsoft.com/office/drawing/2014/main" id="{3F2C0CF3-3EB2-4BCB-B46E-8D31ECA20F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880" y="7055806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60 w 41057"/>
                  <a:gd name="connsiteY1" fmla="*/ 20613 h 41057"/>
                  <a:gd name="connsiteX2" fmla="*/ 20380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7" y="31950"/>
                      <a:pt x="40760" y="20613"/>
                    </a:cubicBezTo>
                    <a:cubicBezTo>
                      <a:pt x="40841" y="9275"/>
                      <a:pt x="31717" y="18"/>
                      <a:pt x="20380" y="-63"/>
                    </a:cubicBezTo>
                    <a:cubicBezTo>
                      <a:pt x="9042" y="-145"/>
                      <a:pt x="-214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85AF8830-5424-4C4B-8943-21B24A1B65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79483" y="7056699"/>
                <a:ext cx="39570" cy="39569"/>
              </a:xfrm>
              <a:custGeom>
                <a:avLst/>
                <a:gdLst>
                  <a:gd name="connsiteX0" fmla="*/ 19487 w 39570"/>
                  <a:gd name="connsiteY0" fmla="*/ 39505 h 39569"/>
                  <a:gd name="connsiteX1" fmla="*/ 39273 w 39570"/>
                  <a:gd name="connsiteY1" fmla="*/ 19721 h 39569"/>
                  <a:gd name="connsiteX2" fmla="*/ 19487 w 39570"/>
                  <a:gd name="connsiteY2" fmla="*/ -64 h 39569"/>
                  <a:gd name="connsiteX3" fmla="*/ -298 w 39570"/>
                  <a:gd name="connsiteY3" fmla="*/ 19721 h 39569"/>
                  <a:gd name="connsiteX4" fmla="*/ 19487 w 39570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70" h="39569">
                    <a:moveTo>
                      <a:pt x="19487" y="39505"/>
                    </a:moveTo>
                    <a:cubicBezTo>
                      <a:pt x="30415" y="39505"/>
                      <a:pt x="39273" y="30647"/>
                      <a:pt x="39273" y="19721"/>
                    </a:cubicBezTo>
                    <a:cubicBezTo>
                      <a:pt x="39273" y="8794"/>
                      <a:pt x="30415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0" name="Freeform: Shape 3079">
                <a:extLst>
                  <a:ext uri="{FF2B5EF4-FFF2-40B4-BE49-F238E27FC236}">
                    <a16:creationId xmlns:a16="http://schemas.microsoft.com/office/drawing/2014/main" id="{8646B4B8-E2FB-4188-85A9-78BB3B9397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99531" y="7057443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1" name="Freeform: Shape 3080">
                <a:extLst>
                  <a:ext uri="{FF2B5EF4-FFF2-40B4-BE49-F238E27FC236}">
                    <a16:creationId xmlns:a16="http://schemas.microsoft.com/office/drawing/2014/main" id="{F063DA7B-BF19-43CD-9210-364E15C3A4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19580" y="7058633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1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4" y="-146"/>
                      <a:pt x="-214" y="7780"/>
                      <a:pt x="-297" y="17639"/>
                    </a:cubicBezTo>
                    <a:cubicBezTo>
                      <a:pt x="-297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2" name="Freeform: Shape 3081">
                <a:extLst>
                  <a:ext uri="{FF2B5EF4-FFF2-40B4-BE49-F238E27FC236}">
                    <a16:creationId xmlns:a16="http://schemas.microsoft.com/office/drawing/2014/main" id="{9E3747F8-B199-4C92-88C4-838B614A97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39778" y="7059972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3" name="Freeform: Shape 3082">
                <a:extLst>
                  <a:ext uri="{FF2B5EF4-FFF2-40B4-BE49-F238E27FC236}">
                    <a16:creationId xmlns:a16="http://schemas.microsoft.com/office/drawing/2014/main" id="{411CEE1E-D88F-4945-B092-BAF8AB7CFD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0421" y="706220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4" name="Freeform: Shape 3083">
                <a:extLst>
                  <a:ext uri="{FF2B5EF4-FFF2-40B4-BE49-F238E27FC236}">
                    <a16:creationId xmlns:a16="http://schemas.microsoft.com/office/drawing/2014/main" id="{0B8AC159-C1AE-44B2-8596-7146B7B9E5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79411" y="7060864"/>
                <a:ext cx="29750" cy="29751"/>
              </a:xfrm>
              <a:custGeom>
                <a:avLst/>
                <a:gdLst>
                  <a:gd name="connsiteX0" fmla="*/ 14596 w 29750"/>
                  <a:gd name="connsiteY0" fmla="*/ 29688 h 29751"/>
                  <a:gd name="connsiteX1" fmla="*/ 29453 w 29750"/>
                  <a:gd name="connsiteY1" fmla="*/ 14793 h 29751"/>
                  <a:gd name="connsiteX2" fmla="*/ 14559 w 29750"/>
                  <a:gd name="connsiteY2" fmla="*/ -64 h 29751"/>
                  <a:gd name="connsiteX3" fmla="*/ -298 w 29750"/>
                  <a:gd name="connsiteY3" fmla="*/ 14830 h 29751"/>
                  <a:gd name="connsiteX4" fmla="*/ -280 w 29750"/>
                  <a:gd name="connsiteY4" fmla="*/ 15555 h 29751"/>
                  <a:gd name="connsiteX5" fmla="*/ 14596 w 29750"/>
                  <a:gd name="connsiteY5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0" h="29751">
                    <a:moveTo>
                      <a:pt x="14596" y="29688"/>
                    </a:moveTo>
                    <a:cubicBezTo>
                      <a:pt x="22812" y="29677"/>
                      <a:pt x="29464" y="23009"/>
                      <a:pt x="29453" y="14793"/>
                    </a:cubicBezTo>
                    <a:cubicBezTo>
                      <a:pt x="29443" y="6578"/>
                      <a:pt x="22774" y="-74"/>
                      <a:pt x="14559" y="-64"/>
                    </a:cubicBezTo>
                    <a:cubicBezTo>
                      <a:pt x="6343" y="-54"/>
                      <a:pt x="-309" y="6615"/>
                      <a:pt x="-298" y="14830"/>
                    </a:cubicBezTo>
                    <a:cubicBezTo>
                      <a:pt x="-298" y="15072"/>
                      <a:pt x="-291" y="15314"/>
                      <a:pt x="-280" y="15555"/>
                    </a:cubicBezTo>
                    <a:cubicBezTo>
                      <a:pt x="117" y="23479"/>
                      <a:pt x="6663" y="29697"/>
                      <a:pt x="14596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5" name="Freeform: Shape 3084">
                <a:extLst>
                  <a:ext uri="{FF2B5EF4-FFF2-40B4-BE49-F238E27FC236}">
                    <a16:creationId xmlns:a16="http://schemas.microsoft.com/office/drawing/2014/main" id="{C0F6803B-909B-4F1D-8442-40A8101909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0816" y="7063988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6" name="Freeform: Shape 3085">
                <a:extLst>
                  <a:ext uri="{FF2B5EF4-FFF2-40B4-BE49-F238E27FC236}">
                    <a16:creationId xmlns:a16="http://schemas.microsoft.com/office/drawing/2014/main" id="{32753B4D-0E8F-4BA4-BB39-C09FCF5049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1162" y="7065030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7" name="Freeform: Shape 3086">
                <a:extLst>
                  <a:ext uri="{FF2B5EF4-FFF2-40B4-BE49-F238E27FC236}">
                    <a16:creationId xmlns:a16="http://schemas.microsoft.com/office/drawing/2014/main" id="{0BC31D20-0B78-40C9-89E2-B45B5108BF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1434" y="7065300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8" name="Freeform: Shape 3087">
                <a:extLst>
                  <a:ext uri="{FF2B5EF4-FFF2-40B4-BE49-F238E27FC236}">
                    <a16:creationId xmlns:a16="http://schemas.microsoft.com/office/drawing/2014/main" id="{660D8FB7-02A6-44CC-9D1C-79D960666E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2152" y="7068006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89" name="Freeform: Shape 3088">
                <a:extLst>
                  <a:ext uri="{FF2B5EF4-FFF2-40B4-BE49-F238E27FC236}">
                    <a16:creationId xmlns:a16="http://schemas.microsoft.com/office/drawing/2014/main" id="{BE002422-3643-4B6B-8B73-D5D6C08DA8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2423" y="7068474"/>
                <a:ext cx="13984" cy="14854"/>
              </a:xfrm>
              <a:custGeom>
                <a:avLst/>
                <a:gdLst>
                  <a:gd name="connsiteX0" fmla="*/ 6619 w 13984"/>
                  <a:gd name="connsiteY0" fmla="*/ 14789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9"/>
                    </a:moveTo>
                    <a:cubicBezTo>
                      <a:pt x="10397" y="14871"/>
                      <a:pt x="13527" y="11875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6"/>
                      <a:pt x="11531" y="573"/>
                      <a:pt x="7711" y="11"/>
                    </a:cubicBezTo>
                    <a:cubicBezTo>
                      <a:pt x="3890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0" name="Freeform: Shape 3089">
                <a:extLst>
                  <a:ext uri="{FF2B5EF4-FFF2-40B4-BE49-F238E27FC236}">
                    <a16:creationId xmlns:a16="http://schemas.microsoft.com/office/drawing/2014/main" id="{57967C0B-0A83-42D5-820C-3B32C195B8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3140" y="7070981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1" name="Freeform: Shape 3090">
                <a:extLst>
                  <a:ext uri="{FF2B5EF4-FFF2-40B4-BE49-F238E27FC236}">
                    <a16:creationId xmlns:a16="http://schemas.microsoft.com/office/drawing/2014/main" id="{31703351-959D-4FA6-A5B6-50BE85BDD9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3413" y="7071697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2" name="Freeform: Shape 3091">
                <a:extLst>
                  <a:ext uri="{FF2B5EF4-FFF2-40B4-BE49-F238E27FC236}">
                    <a16:creationId xmlns:a16="http://schemas.microsoft.com/office/drawing/2014/main" id="{68F284BF-5BE9-4BAD-9CBF-DDE634C385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4132" y="7074104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3" name="Freeform: Shape 3092">
                <a:extLst>
                  <a:ext uri="{FF2B5EF4-FFF2-40B4-BE49-F238E27FC236}">
                    <a16:creationId xmlns:a16="http://schemas.microsoft.com/office/drawing/2014/main" id="{635497D7-31D8-4CBA-8A2F-49D6051520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65371" y="7076335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4" name="Freeform: Shape 3093">
                <a:extLst>
                  <a:ext uri="{FF2B5EF4-FFF2-40B4-BE49-F238E27FC236}">
                    <a16:creationId xmlns:a16="http://schemas.microsoft.com/office/drawing/2014/main" id="{06F1D775-F57A-40B3-B366-0C10E0E869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2747" y="7194152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5" name="Freeform: Shape 3094">
                <a:extLst>
                  <a:ext uri="{FF2B5EF4-FFF2-40B4-BE49-F238E27FC236}">
                    <a16:creationId xmlns:a16="http://schemas.microsoft.com/office/drawing/2014/main" id="{8D41BC7F-1295-4661-9E2A-E016DC9B81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0416" y="7192813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4"/>
                      <a:pt x="3858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3"/>
                      <a:pt x="901" y="5291"/>
                      <a:pt x="2380" y="52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6" name="Freeform: Shape 3095">
                <a:extLst>
                  <a:ext uri="{FF2B5EF4-FFF2-40B4-BE49-F238E27FC236}">
                    <a16:creationId xmlns:a16="http://schemas.microsoft.com/office/drawing/2014/main" id="{D1899677-E44A-4B49-959E-627610CDAB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7787" y="7190730"/>
                <a:ext cx="8628" cy="8628"/>
              </a:xfrm>
              <a:custGeom>
                <a:avLst/>
                <a:gdLst>
                  <a:gd name="connsiteX0" fmla="*/ 4016 w 8628"/>
                  <a:gd name="connsiteY0" fmla="*/ 8564 h 8628"/>
                  <a:gd name="connsiteX1" fmla="*/ 8331 w 8628"/>
                  <a:gd name="connsiteY1" fmla="*/ 4250 h 8628"/>
                  <a:gd name="connsiteX2" fmla="*/ 4016 w 8628"/>
                  <a:gd name="connsiteY2" fmla="*/ -64 h 8628"/>
                  <a:gd name="connsiteX3" fmla="*/ -298 w 8628"/>
                  <a:gd name="connsiteY3" fmla="*/ 4250 h 8628"/>
                  <a:gd name="connsiteX4" fmla="*/ 4016 w 8628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8">
                    <a:moveTo>
                      <a:pt x="4016" y="8564"/>
                    </a:moveTo>
                    <a:cubicBezTo>
                      <a:pt x="6399" y="8564"/>
                      <a:pt x="8331" y="6633"/>
                      <a:pt x="8331" y="4250"/>
                    </a:cubicBezTo>
                    <a:cubicBezTo>
                      <a:pt x="8331" y="1868"/>
                      <a:pt x="6399" y="-64"/>
                      <a:pt x="4016" y="-64"/>
                    </a:cubicBezTo>
                    <a:cubicBezTo>
                      <a:pt x="1634" y="-64"/>
                      <a:pt x="-298" y="1868"/>
                      <a:pt x="-298" y="4250"/>
                    </a:cubicBezTo>
                    <a:cubicBezTo>
                      <a:pt x="-298" y="6633"/>
                      <a:pt x="1634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7" name="Freeform: Shape 3096">
                <a:extLst>
                  <a:ext uri="{FF2B5EF4-FFF2-40B4-BE49-F238E27FC236}">
                    <a16:creationId xmlns:a16="http://schemas.microsoft.com/office/drawing/2014/main" id="{E5137F8C-1897-46B9-B194-D659C70669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5604" y="7189840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8" name="Freeform: Shape 3097">
                <a:extLst>
                  <a:ext uri="{FF2B5EF4-FFF2-40B4-BE49-F238E27FC236}">
                    <a16:creationId xmlns:a16="http://schemas.microsoft.com/office/drawing/2014/main" id="{20759633-49F2-48F1-96EF-4D8B1A46F1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2677" y="7187904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099" name="Freeform: Shape 3098">
                <a:extLst>
                  <a:ext uri="{FF2B5EF4-FFF2-40B4-BE49-F238E27FC236}">
                    <a16:creationId xmlns:a16="http://schemas.microsoft.com/office/drawing/2014/main" id="{DE5D3B57-8C9B-4F8A-AFCE-F28AA8675C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0642" y="7186863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0" name="Freeform: Shape 3099">
                <a:extLst>
                  <a:ext uri="{FF2B5EF4-FFF2-40B4-BE49-F238E27FC236}">
                    <a16:creationId xmlns:a16="http://schemas.microsoft.com/office/drawing/2014/main" id="{0FB74326-E732-4863-BCCC-67C2EA653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8237" y="7184307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1" name="Freeform: Shape 3100">
                <a:extLst>
                  <a:ext uri="{FF2B5EF4-FFF2-40B4-BE49-F238E27FC236}">
                    <a16:creationId xmlns:a16="http://schemas.microsoft.com/office/drawing/2014/main" id="{C2704A6E-4962-4526-9338-0A01BBF982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5979" y="7184037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2" name="Freeform: Shape 3101">
                <a:extLst>
                  <a:ext uri="{FF2B5EF4-FFF2-40B4-BE49-F238E27FC236}">
                    <a16:creationId xmlns:a16="http://schemas.microsoft.com/office/drawing/2014/main" id="{4869A154-62CE-4033-906B-1D12249E20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3649" y="7182995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3" name="Freeform: Shape 3102">
                <a:extLst>
                  <a:ext uri="{FF2B5EF4-FFF2-40B4-BE49-F238E27FC236}">
                    <a16:creationId xmlns:a16="http://schemas.microsoft.com/office/drawing/2014/main" id="{5B7FC7B1-6B25-40D3-85EC-835EE5263D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1317" y="7181657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4" name="Freeform: Shape 3103">
                <a:extLst>
                  <a:ext uri="{FF2B5EF4-FFF2-40B4-BE49-F238E27FC236}">
                    <a16:creationId xmlns:a16="http://schemas.microsoft.com/office/drawing/2014/main" id="{9EF56383-8806-4684-AAC9-C149A88349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99283" y="718091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5" name="Freeform: Shape 3104">
                <a:extLst>
                  <a:ext uri="{FF2B5EF4-FFF2-40B4-BE49-F238E27FC236}">
                    <a16:creationId xmlns:a16="http://schemas.microsoft.com/office/drawing/2014/main" id="{5A194A5D-853A-4566-A9B0-5AE86B1A05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7100" y="7179277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6" name="Freeform: Shape 3105">
                <a:extLst>
                  <a:ext uri="{FF2B5EF4-FFF2-40B4-BE49-F238E27FC236}">
                    <a16:creationId xmlns:a16="http://schemas.microsoft.com/office/drawing/2014/main" id="{5357F677-073D-419F-8A68-CA5C3939CF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5066" y="7178087"/>
                <a:ext cx="34512" cy="34512"/>
              </a:xfrm>
              <a:custGeom>
                <a:avLst/>
                <a:gdLst>
                  <a:gd name="connsiteX0" fmla="*/ 16810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0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0" y="34447"/>
                    </a:moveTo>
                    <a:cubicBezTo>
                      <a:pt x="26340" y="34529"/>
                      <a:pt x="34132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0" y="344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7" name="Freeform: Shape 3106">
                <a:extLst>
                  <a:ext uri="{FF2B5EF4-FFF2-40B4-BE49-F238E27FC236}">
                    <a16:creationId xmlns:a16="http://schemas.microsoft.com/office/drawing/2014/main" id="{FDF4E741-8CCC-45AB-A3D2-4723471166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3478" y="7177640"/>
                <a:ext cx="35702" cy="35702"/>
              </a:xfrm>
              <a:custGeom>
                <a:avLst/>
                <a:gdLst>
                  <a:gd name="connsiteX0" fmla="*/ 17405 w 35702"/>
                  <a:gd name="connsiteY0" fmla="*/ 35638 h 35702"/>
                  <a:gd name="connsiteX1" fmla="*/ 35404 w 35702"/>
                  <a:gd name="connsiteY1" fmla="*/ 17936 h 35702"/>
                  <a:gd name="connsiteX2" fmla="*/ 17702 w 35702"/>
                  <a:gd name="connsiteY2" fmla="*/ -63 h 35702"/>
                  <a:gd name="connsiteX3" fmla="*/ -297 w 35702"/>
                  <a:gd name="connsiteY3" fmla="*/ 17639 h 35702"/>
                  <a:gd name="connsiteX4" fmla="*/ -298 w 35702"/>
                  <a:gd name="connsiteY4" fmla="*/ 17787 h 35702"/>
                  <a:gd name="connsiteX5" fmla="*/ 17405 w 35702"/>
                  <a:gd name="connsiteY5" fmla="*/ 35638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02" h="35702">
                    <a:moveTo>
                      <a:pt x="17405" y="35638"/>
                    </a:moveTo>
                    <a:cubicBezTo>
                      <a:pt x="27263" y="35720"/>
                      <a:pt x="35322" y="27794"/>
                      <a:pt x="35404" y="17936"/>
                    </a:cubicBezTo>
                    <a:cubicBezTo>
                      <a:pt x="35486" y="8077"/>
                      <a:pt x="27561" y="19"/>
                      <a:pt x="17702" y="-63"/>
                    </a:cubicBezTo>
                    <a:cubicBezTo>
                      <a:pt x="7843" y="-146"/>
                      <a:pt x="-215" y="7780"/>
                      <a:pt x="-297" y="17639"/>
                    </a:cubicBezTo>
                    <a:cubicBezTo>
                      <a:pt x="-298" y="17688"/>
                      <a:pt x="-298" y="17737"/>
                      <a:pt x="-298" y="17787"/>
                    </a:cubicBezTo>
                    <a:cubicBezTo>
                      <a:pt x="-298" y="27587"/>
                      <a:pt x="7604" y="35556"/>
                      <a:pt x="17405" y="3563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8" name="Freeform: Shape 3107">
                <a:extLst>
                  <a:ext uri="{FF2B5EF4-FFF2-40B4-BE49-F238E27FC236}">
                    <a16:creationId xmlns:a16="http://schemas.microsoft.com/office/drawing/2014/main" id="{32649C17-E848-41F2-8EF2-AB3244942D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1444" y="7176450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09" name="Freeform: Shape 3108">
                <a:extLst>
                  <a:ext uri="{FF2B5EF4-FFF2-40B4-BE49-F238E27FC236}">
                    <a16:creationId xmlns:a16="http://schemas.microsoft.com/office/drawing/2014/main" id="{68F3FCB6-779B-4DB0-B281-7449ED272C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89708" y="7176003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2" y="38911"/>
                      <a:pt x="38677" y="30186"/>
                      <a:pt x="38677" y="19423"/>
                    </a:cubicBezTo>
                    <a:cubicBezTo>
                      <a:pt x="38677" y="8661"/>
                      <a:pt x="29952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0" name="Freeform: Shape 3109">
                <a:extLst>
                  <a:ext uri="{FF2B5EF4-FFF2-40B4-BE49-F238E27FC236}">
                    <a16:creationId xmlns:a16="http://schemas.microsoft.com/office/drawing/2014/main" id="{25F86C08-7606-42B1-AEB9-0709BD632E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08418" y="7175706"/>
                <a:ext cx="39569" cy="39569"/>
              </a:xfrm>
              <a:custGeom>
                <a:avLst/>
                <a:gdLst>
                  <a:gd name="connsiteX0" fmla="*/ 19487 w 39569"/>
                  <a:gd name="connsiteY0" fmla="*/ 39505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5"/>
                    </a:moveTo>
                    <a:cubicBezTo>
                      <a:pt x="30414" y="39505"/>
                      <a:pt x="39272" y="30647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1" name="Freeform: Shape 3110">
                <a:extLst>
                  <a:ext uri="{FF2B5EF4-FFF2-40B4-BE49-F238E27FC236}">
                    <a16:creationId xmlns:a16="http://schemas.microsoft.com/office/drawing/2014/main" id="{A43C77A3-989B-4D0C-A51A-EB2D3FD988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7127" y="7175111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2" name="Freeform: Shape 3111">
                <a:extLst>
                  <a:ext uri="{FF2B5EF4-FFF2-40B4-BE49-F238E27FC236}">
                    <a16:creationId xmlns:a16="http://schemas.microsoft.com/office/drawing/2014/main" id="{B3A006C1-DDF5-402D-BAD0-71D294D30E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5837" y="717481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3" name="Freeform: Shape 3112">
                <a:extLst>
                  <a:ext uri="{FF2B5EF4-FFF2-40B4-BE49-F238E27FC236}">
                    <a16:creationId xmlns:a16="http://schemas.microsoft.com/office/drawing/2014/main" id="{98621549-1C36-4746-8851-5504D4C3B7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4844" y="717481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4" name="Freeform: Shape 3113">
                <a:extLst>
                  <a:ext uri="{FF2B5EF4-FFF2-40B4-BE49-F238E27FC236}">
                    <a16:creationId xmlns:a16="http://schemas.microsoft.com/office/drawing/2014/main" id="{B70D74AB-59B9-4A80-98FC-5B85A64E7C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3851" y="7174814"/>
                <a:ext cx="41057" cy="41057"/>
              </a:xfrm>
              <a:custGeom>
                <a:avLst/>
                <a:gdLst>
                  <a:gd name="connsiteX0" fmla="*/ 20083 w 41057"/>
                  <a:gd name="connsiteY0" fmla="*/ 40993 h 41057"/>
                  <a:gd name="connsiteX1" fmla="*/ 40759 w 41057"/>
                  <a:gd name="connsiteY1" fmla="*/ 20613 h 41057"/>
                  <a:gd name="connsiteX2" fmla="*/ 20379 w 41057"/>
                  <a:gd name="connsiteY2" fmla="*/ -63 h 41057"/>
                  <a:gd name="connsiteX3" fmla="*/ -297 w 41057"/>
                  <a:gd name="connsiteY3" fmla="*/ 20316 h 41057"/>
                  <a:gd name="connsiteX4" fmla="*/ -297 w 41057"/>
                  <a:gd name="connsiteY4" fmla="*/ 20613 h 41057"/>
                  <a:gd name="connsiteX5" fmla="*/ 20083 w 41057"/>
                  <a:gd name="connsiteY5" fmla="*/ 40993 h 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57" h="41057">
                    <a:moveTo>
                      <a:pt x="20083" y="40993"/>
                    </a:moveTo>
                    <a:cubicBezTo>
                      <a:pt x="31420" y="41075"/>
                      <a:pt x="40678" y="31950"/>
                      <a:pt x="40759" y="20613"/>
                    </a:cubicBezTo>
                    <a:cubicBezTo>
                      <a:pt x="40841" y="9275"/>
                      <a:pt x="31716" y="18"/>
                      <a:pt x="20379" y="-63"/>
                    </a:cubicBezTo>
                    <a:cubicBezTo>
                      <a:pt x="9042" y="-145"/>
                      <a:pt x="-215" y="8979"/>
                      <a:pt x="-297" y="20316"/>
                    </a:cubicBezTo>
                    <a:cubicBezTo>
                      <a:pt x="-298" y="20415"/>
                      <a:pt x="-298" y="20514"/>
                      <a:pt x="-297" y="20613"/>
                    </a:cubicBezTo>
                    <a:cubicBezTo>
                      <a:pt x="-297" y="31868"/>
                      <a:pt x="8827" y="40993"/>
                      <a:pt x="20083" y="40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5" name="Freeform: Shape 3114">
                <a:extLst>
                  <a:ext uri="{FF2B5EF4-FFF2-40B4-BE49-F238E27FC236}">
                    <a16:creationId xmlns:a16="http://schemas.microsoft.com/office/drawing/2014/main" id="{32E69028-9EDE-4DA6-B8CA-8737ED347F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3156" y="7175111"/>
                <a:ext cx="40462" cy="40462"/>
              </a:xfrm>
              <a:custGeom>
                <a:avLst/>
                <a:gdLst>
                  <a:gd name="connsiteX0" fmla="*/ 19786 w 40462"/>
                  <a:gd name="connsiteY0" fmla="*/ 40398 h 40462"/>
                  <a:gd name="connsiteX1" fmla="*/ 40165 w 40462"/>
                  <a:gd name="connsiteY1" fmla="*/ 20316 h 40462"/>
                  <a:gd name="connsiteX2" fmla="*/ 20082 w 40462"/>
                  <a:gd name="connsiteY2" fmla="*/ -63 h 40462"/>
                  <a:gd name="connsiteX3" fmla="*/ -297 w 40462"/>
                  <a:gd name="connsiteY3" fmla="*/ 20019 h 40462"/>
                  <a:gd name="connsiteX4" fmla="*/ -297 w 40462"/>
                  <a:gd name="connsiteY4" fmla="*/ 20316 h 40462"/>
                  <a:gd name="connsiteX5" fmla="*/ 19786 w 40462"/>
                  <a:gd name="connsiteY5" fmla="*/ 40398 h 4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2" h="40462">
                    <a:moveTo>
                      <a:pt x="19786" y="40398"/>
                    </a:moveTo>
                    <a:cubicBezTo>
                      <a:pt x="30959" y="40480"/>
                      <a:pt x="40082" y="31489"/>
                      <a:pt x="40165" y="20316"/>
                    </a:cubicBezTo>
                    <a:cubicBezTo>
                      <a:pt x="40246" y="9142"/>
                      <a:pt x="31255" y="19"/>
                      <a:pt x="20082" y="-63"/>
                    </a:cubicBezTo>
                    <a:cubicBezTo>
                      <a:pt x="8909" y="-145"/>
                      <a:pt x="-215" y="8846"/>
                      <a:pt x="-297" y="20019"/>
                    </a:cubicBezTo>
                    <a:cubicBezTo>
                      <a:pt x="-298" y="20118"/>
                      <a:pt x="-298" y="20217"/>
                      <a:pt x="-297" y="20316"/>
                    </a:cubicBezTo>
                    <a:cubicBezTo>
                      <a:pt x="-297" y="31407"/>
                      <a:pt x="8694" y="40398"/>
                      <a:pt x="19786" y="4039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6" name="Freeform: Shape 3115">
                <a:extLst>
                  <a:ext uri="{FF2B5EF4-FFF2-40B4-BE49-F238E27FC236}">
                    <a16:creationId xmlns:a16="http://schemas.microsoft.com/office/drawing/2014/main" id="{B59986A8-3E5A-4936-B5DA-BA661884C2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2462" y="7175706"/>
                <a:ext cx="39569" cy="39569"/>
              </a:xfrm>
              <a:custGeom>
                <a:avLst/>
                <a:gdLst>
                  <a:gd name="connsiteX0" fmla="*/ 19487 w 39569"/>
                  <a:gd name="connsiteY0" fmla="*/ 39505 h 39569"/>
                  <a:gd name="connsiteX1" fmla="*/ 39272 w 39569"/>
                  <a:gd name="connsiteY1" fmla="*/ 19721 h 39569"/>
                  <a:gd name="connsiteX2" fmla="*/ 19487 w 39569"/>
                  <a:gd name="connsiteY2" fmla="*/ -64 h 39569"/>
                  <a:gd name="connsiteX3" fmla="*/ -298 w 39569"/>
                  <a:gd name="connsiteY3" fmla="*/ 19721 h 39569"/>
                  <a:gd name="connsiteX4" fmla="*/ 19487 w 39569"/>
                  <a:gd name="connsiteY4" fmla="*/ 39505 h 3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69" h="39569">
                    <a:moveTo>
                      <a:pt x="19487" y="39505"/>
                    </a:moveTo>
                    <a:cubicBezTo>
                      <a:pt x="30414" y="39505"/>
                      <a:pt x="39272" y="30647"/>
                      <a:pt x="39272" y="19721"/>
                    </a:cubicBezTo>
                    <a:cubicBezTo>
                      <a:pt x="39272" y="8794"/>
                      <a:pt x="30414" y="-64"/>
                      <a:pt x="19487" y="-64"/>
                    </a:cubicBezTo>
                    <a:cubicBezTo>
                      <a:pt x="8560" y="-64"/>
                      <a:pt x="-298" y="8794"/>
                      <a:pt x="-298" y="19721"/>
                    </a:cubicBezTo>
                    <a:cubicBezTo>
                      <a:pt x="-298" y="30647"/>
                      <a:pt x="8560" y="39505"/>
                      <a:pt x="19487" y="395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7" name="Freeform: Shape 3116">
                <a:extLst>
                  <a:ext uri="{FF2B5EF4-FFF2-40B4-BE49-F238E27FC236}">
                    <a16:creationId xmlns:a16="http://schemas.microsoft.com/office/drawing/2014/main" id="{1622242D-AB0E-4AC4-95F4-0DC2346010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1766" y="7176003"/>
                <a:ext cx="38974" cy="38974"/>
              </a:xfrm>
              <a:custGeom>
                <a:avLst/>
                <a:gdLst>
                  <a:gd name="connsiteX0" fmla="*/ 19190 w 38974"/>
                  <a:gd name="connsiteY0" fmla="*/ 38911 h 38974"/>
                  <a:gd name="connsiteX1" fmla="*/ 38677 w 38974"/>
                  <a:gd name="connsiteY1" fmla="*/ 19423 h 38974"/>
                  <a:gd name="connsiteX2" fmla="*/ 19190 w 38974"/>
                  <a:gd name="connsiteY2" fmla="*/ -64 h 38974"/>
                  <a:gd name="connsiteX3" fmla="*/ -298 w 38974"/>
                  <a:gd name="connsiteY3" fmla="*/ 19423 h 38974"/>
                  <a:gd name="connsiteX4" fmla="*/ 19190 w 38974"/>
                  <a:gd name="connsiteY4" fmla="*/ 38911 h 3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4" h="38974">
                    <a:moveTo>
                      <a:pt x="19190" y="38911"/>
                    </a:moveTo>
                    <a:cubicBezTo>
                      <a:pt x="29953" y="38911"/>
                      <a:pt x="38677" y="30186"/>
                      <a:pt x="38677" y="19423"/>
                    </a:cubicBezTo>
                    <a:cubicBezTo>
                      <a:pt x="38677" y="8661"/>
                      <a:pt x="29953" y="-64"/>
                      <a:pt x="19190" y="-64"/>
                    </a:cubicBezTo>
                    <a:cubicBezTo>
                      <a:pt x="8427" y="-64"/>
                      <a:pt x="-298" y="8661"/>
                      <a:pt x="-298" y="19423"/>
                    </a:cubicBezTo>
                    <a:cubicBezTo>
                      <a:pt x="-298" y="30186"/>
                      <a:pt x="8427" y="38911"/>
                      <a:pt x="19190" y="3891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8" name="Freeform: Shape 3117">
                <a:extLst>
                  <a:ext uri="{FF2B5EF4-FFF2-40B4-BE49-F238E27FC236}">
                    <a16:creationId xmlns:a16="http://schemas.microsoft.com/office/drawing/2014/main" id="{CF609EBC-A2BD-458D-8484-32BDD726B1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1516" y="7176450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7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19" name="Freeform: Shape 3118">
                <a:extLst>
                  <a:ext uri="{FF2B5EF4-FFF2-40B4-BE49-F238E27FC236}">
                    <a16:creationId xmlns:a16="http://schemas.microsoft.com/office/drawing/2014/main" id="{12D3F198-0CC9-4A76-9036-37CA7EACC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1120" y="7177937"/>
                <a:ext cx="36296" cy="36297"/>
              </a:xfrm>
              <a:custGeom>
                <a:avLst/>
                <a:gdLst>
                  <a:gd name="connsiteX0" fmla="*/ 17850 w 36296"/>
                  <a:gd name="connsiteY0" fmla="*/ 36233 h 36297"/>
                  <a:gd name="connsiteX1" fmla="*/ 35999 w 36296"/>
                  <a:gd name="connsiteY1" fmla="*/ 18085 h 36297"/>
                  <a:gd name="connsiteX2" fmla="*/ 17850 w 36296"/>
                  <a:gd name="connsiteY2" fmla="*/ -64 h 36297"/>
                  <a:gd name="connsiteX3" fmla="*/ -298 w 36296"/>
                  <a:gd name="connsiteY3" fmla="*/ 18085 h 36297"/>
                  <a:gd name="connsiteX4" fmla="*/ 17850 w 36296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97">
                    <a:moveTo>
                      <a:pt x="17850" y="36233"/>
                    </a:moveTo>
                    <a:cubicBezTo>
                      <a:pt x="27873" y="36233"/>
                      <a:pt x="35999" y="28108"/>
                      <a:pt x="35999" y="18085"/>
                    </a:cubicBezTo>
                    <a:cubicBezTo>
                      <a:pt x="35999" y="8061"/>
                      <a:pt x="27873" y="-64"/>
                      <a:pt x="17850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0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0" name="Freeform: Shape 3119">
                <a:extLst>
                  <a:ext uri="{FF2B5EF4-FFF2-40B4-BE49-F238E27FC236}">
                    <a16:creationId xmlns:a16="http://schemas.microsoft.com/office/drawing/2014/main" id="{758CEDE3-5A7A-4D6C-8B22-066B470DE4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1167" y="7178087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1" name="Freeform: Shape 3120">
                <a:extLst>
                  <a:ext uri="{FF2B5EF4-FFF2-40B4-BE49-F238E27FC236}">
                    <a16:creationId xmlns:a16="http://schemas.microsoft.com/office/drawing/2014/main" id="{55669BF7-4B60-4C66-AEF5-10B675FB9A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1217" y="7179277"/>
                <a:ext cx="32430" cy="32429"/>
              </a:xfrm>
              <a:custGeom>
                <a:avLst/>
                <a:gdLst>
                  <a:gd name="connsiteX0" fmla="*/ 15769 w 32430"/>
                  <a:gd name="connsiteY0" fmla="*/ 32365 h 32429"/>
                  <a:gd name="connsiteX1" fmla="*/ 32132 w 32430"/>
                  <a:gd name="connsiteY1" fmla="*/ 16299 h 32429"/>
                  <a:gd name="connsiteX2" fmla="*/ 16066 w 32430"/>
                  <a:gd name="connsiteY2" fmla="*/ -63 h 32429"/>
                  <a:gd name="connsiteX3" fmla="*/ -297 w 32430"/>
                  <a:gd name="connsiteY3" fmla="*/ 16002 h 32429"/>
                  <a:gd name="connsiteX4" fmla="*/ -298 w 32430"/>
                  <a:gd name="connsiteY4" fmla="*/ 16150 h 32429"/>
                  <a:gd name="connsiteX5" fmla="*/ 15769 w 32430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30" h="32429">
                    <a:moveTo>
                      <a:pt x="15769" y="32365"/>
                    </a:moveTo>
                    <a:cubicBezTo>
                      <a:pt x="24724" y="32447"/>
                      <a:pt x="32049" y="25254"/>
                      <a:pt x="32132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4" y="7047"/>
                      <a:pt x="-297" y="16002"/>
                    </a:cubicBezTo>
                    <a:cubicBezTo>
                      <a:pt x="-297" y="16051"/>
                      <a:pt x="-298" y="16100"/>
                      <a:pt x="-298" y="16150"/>
                    </a:cubicBezTo>
                    <a:cubicBezTo>
                      <a:pt x="-298" y="25047"/>
                      <a:pt x="6871" y="32283"/>
                      <a:pt x="15769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2" name="Freeform: Shape 3121">
                <a:extLst>
                  <a:ext uri="{FF2B5EF4-FFF2-40B4-BE49-F238E27FC236}">
                    <a16:creationId xmlns:a16="http://schemas.microsoft.com/office/drawing/2014/main" id="{B01538EC-7B32-4071-A8A2-BB9E4CB598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1414" y="7180912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3" name="Freeform: Shape 3122">
                <a:extLst>
                  <a:ext uri="{FF2B5EF4-FFF2-40B4-BE49-F238E27FC236}">
                    <a16:creationId xmlns:a16="http://schemas.microsoft.com/office/drawing/2014/main" id="{1F32138E-4980-4679-96FE-7499DD64A1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1463" y="7181657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4" name="Freeform: Shape 3123">
                <a:extLst>
                  <a:ext uri="{FF2B5EF4-FFF2-40B4-BE49-F238E27FC236}">
                    <a16:creationId xmlns:a16="http://schemas.microsoft.com/office/drawing/2014/main" id="{D74D1241-633E-446F-A109-FF392ED4A5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1808" y="7182995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5" name="Freeform: Shape 3124">
                <a:extLst>
                  <a:ext uri="{FF2B5EF4-FFF2-40B4-BE49-F238E27FC236}">
                    <a16:creationId xmlns:a16="http://schemas.microsoft.com/office/drawing/2014/main" id="{EC380744-506A-47BE-AFFD-8AE817FEFB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2154" y="7184037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6" name="Freeform: Shape 3125">
                <a:extLst>
                  <a:ext uri="{FF2B5EF4-FFF2-40B4-BE49-F238E27FC236}">
                    <a16:creationId xmlns:a16="http://schemas.microsoft.com/office/drawing/2014/main" id="{C2B776D5-C1D6-495F-B7B0-D06E34C98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425" y="7184307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7" name="Freeform: Shape 3126">
                <a:extLst>
                  <a:ext uri="{FF2B5EF4-FFF2-40B4-BE49-F238E27FC236}">
                    <a16:creationId xmlns:a16="http://schemas.microsoft.com/office/drawing/2014/main" id="{AB346641-2C83-4A79-8B0E-54873BFFA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2844" y="7186863"/>
                <a:ext cx="17109" cy="17109"/>
              </a:xfrm>
              <a:custGeom>
                <a:avLst/>
                <a:gdLst>
                  <a:gd name="connsiteX0" fmla="*/ 8184 w 17109"/>
                  <a:gd name="connsiteY0" fmla="*/ 17043 h 17109"/>
                  <a:gd name="connsiteX1" fmla="*/ 16810 w 17109"/>
                  <a:gd name="connsiteY1" fmla="*/ 8714 h 17109"/>
                  <a:gd name="connsiteX2" fmla="*/ 16811 w 17109"/>
                  <a:gd name="connsiteY2" fmla="*/ 8564 h 17109"/>
                  <a:gd name="connsiteX3" fmla="*/ 8183 w 17109"/>
                  <a:gd name="connsiteY3" fmla="*/ -64 h 17109"/>
                  <a:gd name="connsiteX4" fmla="*/ -297 w 17109"/>
                  <a:gd name="connsiteY4" fmla="*/ 8414 h 17109"/>
                  <a:gd name="connsiteX5" fmla="*/ -296 w 17109"/>
                  <a:gd name="connsiteY5" fmla="*/ 8564 h 17109"/>
                  <a:gd name="connsiteX6" fmla="*/ 7882 w 17109"/>
                  <a:gd name="connsiteY6" fmla="*/ 17044 h 17109"/>
                  <a:gd name="connsiteX7" fmla="*/ 8183 w 17109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9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2" y="17044"/>
                    </a:cubicBezTo>
                    <a:cubicBezTo>
                      <a:pt x="7982" y="17045"/>
                      <a:pt x="8082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8" name="Freeform: Shape 3127">
                <a:extLst>
                  <a:ext uri="{FF2B5EF4-FFF2-40B4-BE49-F238E27FC236}">
                    <a16:creationId xmlns:a16="http://schemas.microsoft.com/office/drawing/2014/main" id="{E2CBAAB0-EA13-4FF5-8EE2-5B7AF55C66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2896" y="7187904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29" name="Freeform: Shape 3128">
                <a:extLst>
                  <a:ext uri="{FF2B5EF4-FFF2-40B4-BE49-F238E27FC236}">
                    <a16:creationId xmlns:a16="http://schemas.microsoft.com/office/drawing/2014/main" id="{EAC916B3-5B35-452D-993E-A4981722EA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3389" y="7189541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0" name="Freeform: Shape 3129">
                <a:extLst>
                  <a:ext uri="{FF2B5EF4-FFF2-40B4-BE49-F238E27FC236}">
                    <a16:creationId xmlns:a16="http://schemas.microsoft.com/office/drawing/2014/main" id="{E148169C-D831-4425-8B18-B3B9E7EBCD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4035" y="7190730"/>
                <a:ext cx="8627" cy="8628"/>
              </a:xfrm>
              <a:custGeom>
                <a:avLst/>
                <a:gdLst>
                  <a:gd name="connsiteX0" fmla="*/ 4016 w 8627"/>
                  <a:gd name="connsiteY0" fmla="*/ 8564 h 8628"/>
                  <a:gd name="connsiteX1" fmla="*/ 8330 w 8627"/>
                  <a:gd name="connsiteY1" fmla="*/ 4250 h 8628"/>
                  <a:gd name="connsiteX2" fmla="*/ 4016 w 8627"/>
                  <a:gd name="connsiteY2" fmla="*/ -64 h 8628"/>
                  <a:gd name="connsiteX3" fmla="*/ -298 w 8627"/>
                  <a:gd name="connsiteY3" fmla="*/ 4250 h 8628"/>
                  <a:gd name="connsiteX4" fmla="*/ 4016 w 8627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8">
                    <a:moveTo>
                      <a:pt x="4016" y="8564"/>
                    </a:moveTo>
                    <a:cubicBezTo>
                      <a:pt x="6398" y="8564"/>
                      <a:pt x="8330" y="6633"/>
                      <a:pt x="8330" y="4250"/>
                    </a:cubicBezTo>
                    <a:cubicBezTo>
                      <a:pt x="8330" y="1868"/>
                      <a:pt x="6398" y="-64"/>
                      <a:pt x="4016" y="-64"/>
                    </a:cubicBezTo>
                    <a:cubicBezTo>
                      <a:pt x="1633" y="-64"/>
                      <a:pt x="-298" y="1868"/>
                      <a:pt x="-298" y="4250"/>
                    </a:cubicBezTo>
                    <a:cubicBezTo>
                      <a:pt x="-298" y="6633"/>
                      <a:pt x="1633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1" name="Freeform: Shape 3130">
                <a:extLst>
                  <a:ext uri="{FF2B5EF4-FFF2-40B4-BE49-F238E27FC236}">
                    <a16:creationId xmlns:a16="http://schemas.microsoft.com/office/drawing/2014/main" id="{FE86E92E-734F-4153-822B-6A8A499EEF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4379" y="7192515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2" name="Freeform: Shape 3131">
                <a:extLst>
                  <a:ext uri="{FF2B5EF4-FFF2-40B4-BE49-F238E27FC236}">
                    <a16:creationId xmlns:a16="http://schemas.microsoft.com/office/drawing/2014/main" id="{13A57D1C-7373-480F-8FF4-6070520635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5025" y="7194152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3" name="Freeform: Shape 3132">
                <a:extLst>
                  <a:ext uri="{FF2B5EF4-FFF2-40B4-BE49-F238E27FC236}">
                    <a16:creationId xmlns:a16="http://schemas.microsoft.com/office/drawing/2014/main" id="{5098D749-A15D-4559-91DC-2CAB7F1E49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4086" y="731479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4" name="Freeform: Shape 3133">
                <a:extLst>
                  <a:ext uri="{FF2B5EF4-FFF2-40B4-BE49-F238E27FC236}">
                    <a16:creationId xmlns:a16="http://schemas.microsoft.com/office/drawing/2014/main" id="{3CD9D7D8-ABE6-4B3D-A970-AFD44F5927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1457" y="7312862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5" name="Freeform: Shape 3134">
                <a:extLst>
                  <a:ext uri="{FF2B5EF4-FFF2-40B4-BE49-F238E27FC236}">
                    <a16:creationId xmlns:a16="http://schemas.microsoft.com/office/drawing/2014/main" id="{32AED3BD-DB6F-4E3D-BDD8-66F49AF83C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58828" y="7311820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6" name="Freeform: Shape 3135">
                <a:extLst>
                  <a:ext uri="{FF2B5EF4-FFF2-40B4-BE49-F238E27FC236}">
                    <a16:creationId xmlns:a16="http://schemas.microsoft.com/office/drawing/2014/main" id="{046829BC-390A-4B27-8B6E-6F3FF96968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6497" y="730988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7" name="Freeform: Shape 3136">
                <a:extLst>
                  <a:ext uri="{FF2B5EF4-FFF2-40B4-BE49-F238E27FC236}">
                    <a16:creationId xmlns:a16="http://schemas.microsoft.com/office/drawing/2014/main" id="{AF4206B1-792F-479E-B38A-E874D9BACE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4165" y="7308548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8" name="Freeform: Shape 3137">
                <a:extLst>
                  <a:ext uri="{FF2B5EF4-FFF2-40B4-BE49-F238E27FC236}">
                    <a16:creationId xmlns:a16="http://schemas.microsoft.com/office/drawing/2014/main" id="{1549368E-7C80-473A-850D-5493C4EF56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1685" y="730691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39" name="Freeform: Shape 3138">
                <a:extLst>
                  <a:ext uri="{FF2B5EF4-FFF2-40B4-BE49-F238E27FC236}">
                    <a16:creationId xmlns:a16="http://schemas.microsoft.com/office/drawing/2014/main" id="{E1925EA7-CF93-4F46-8E0C-138259D8CD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9650" y="7305870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0" name="Freeform: Shape 3139">
                <a:extLst>
                  <a:ext uri="{FF2B5EF4-FFF2-40B4-BE49-F238E27FC236}">
                    <a16:creationId xmlns:a16="http://schemas.microsoft.com/office/drawing/2014/main" id="{1B6528BF-E80D-42C5-8D4F-2FB3E17617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44" y="730331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1" name="Freeform: Shape 3140">
                <a:extLst>
                  <a:ext uri="{FF2B5EF4-FFF2-40B4-BE49-F238E27FC236}">
                    <a16:creationId xmlns:a16="http://schemas.microsoft.com/office/drawing/2014/main" id="{5EA2CBAF-66F4-4167-B9BC-8D1213FFEC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4986" y="7303044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2" name="Freeform: Shape 3141">
                <a:extLst>
                  <a:ext uri="{FF2B5EF4-FFF2-40B4-BE49-F238E27FC236}">
                    <a16:creationId xmlns:a16="http://schemas.microsoft.com/office/drawing/2014/main" id="{3D967B22-AF50-462A-A606-3CC3EB103C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2953" y="7302299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3" name="Freeform: Shape 3142">
                <a:extLst>
                  <a:ext uri="{FF2B5EF4-FFF2-40B4-BE49-F238E27FC236}">
                    <a16:creationId xmlns:a16="http://schemas.microsoft.com/office/drawing/2014/main" id="{10300165-7B38-4ED9-BEC3-73989B3523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0622" y="7300961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50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4" name="Freeform: Shape 3143">
                <a:extLst>
                  <a:ext uri="{FF2B5EF4-FFF2-40B4-BE49-F238E27FC236}">
                    <a16:creationId xmlns:a16="http://schemas.microsoft.com/office/drawing/2014/main" id="{A35AD685-2B11-4F09-90AA-3ADDEBFFCA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8290" y="729917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5" name="Freeform: Shape 3144">
                <a:extLst>
                  <a:ext uri="{FF2B5EF4-FFF2-40B4-BE49-F238E27FC236}">
                    <a16:creationId xmlns:a16="http://schemas.microsoft.com/office/drawing/2014/main" id="{0AB1C015-868F-4B5B-B275-33F69ADCD5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7298" y="730021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6" name="Freeform: Shape 3145">
                <a:extLst>
                  <a:ext uri="{FF2B5EF4-FFF2-40B4-BE49-F238E27FC236}">
                    <a16:creationId xmlns:a16="http://schemas.microsoft.com/office/drawing/2014/main" id="{B3F10CFA-2471-471C-8A5A-2D12ED9C5A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5115" y="7298284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7" name="Freeform: Shape 3146">
                <a:extLst>
                  <a:ext uri="{FF2B5EF4-FFF2-40B4-BE49-F238E27FC236}">
                    <a16:creationId xmlns:a16="http://schemas.microsoft.com/office/drawing/2014/main" id="{DE6F363A-80C2-4D6A-BA9A-F44A1AF06C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3080" y="7297094"/>
                <a:ext cx="34512" cy="34512"/>
              </a:xfrm>
              <a:custGeom>
                <a:avLst/>
                <a:gdLst>
                  <a:gd name="connsiteX0" fmla="*/ 16810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0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0" y="34447"/>
                    </a:moveTo>
                    <a:cubicBezTo>
                      <a:pt x="26340" y="34529"/>
                      <a:pt x="34132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0" y="344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8" name="Freeform: Shape 3147">
                <a:extLst>
                  <a:ext uri="{FF2B5EF4-FFF2-40B4-BE49-F238E27FC236}">
                    <a16:creationId xmlns:a16="http://schemas.microsoft.com/office/drawing/2014/main" id="{BFAB0364-22F7-4FAA-970E-71DA3D6AA8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1790" y="7296796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7" y="27332"/>
                      <a:pt x="34809" y="17638"/>
                    </a:cubicBezTo>
                    <a:cubicBezTo>
                      <a:pt x="34891" y="7943"/>
                      <a:pt x="27098" y="18"/>
                      <a:pt x="17404" y="-63"/>
                    </a:cubicBezTo>
                    <a:cubicBezTo>
                      <a:pt x="7710" y="-145"/>
                      <a:pt x="-215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49" name="Freeform: Shape 3148">
                <a:extLst>
                  <a:ext uri="{FF2B5EF4-FFF2-40B4-BE49-F238E27FC236}">
                    <a16:creationId xmlns:a16="http://schemas.microsoft.com/office/drawing/2014/main" id="{0D40B277-4B32-4850-8F2C-B9C84ED026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0054" y="7296944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0" name="Freeform: Shape 3149">
                <a:extLst>
                  <a:ext uri="{FF2B5EF4-FFF2-40B4-BE49-F238E27FC236}">
                    <a16:creationId xmlns:a16="http://schemas.microsoft.com/office/drawing/2014/main" id="{049D1720-707B-43ED-8A37-00C9B69A5E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8764" y="7296350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1" name="Freeform: Shape 3150">
                <a:extLst>
                  <a:ext uri="{FF2B5EF4-FFF2-40B4-BE49-F238E27FC236}">
                    <a16:creationId xmlns:a16="http://schemas.microsoft.com/office/drawing/2014/main" id="{AB9E8493-B701-4741-9408-2C643E2E59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7473" y="7295457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2" name="Freeform: Shape 3151">
                <a:extLst>
                  <a:ext uri="{FF2B5EF4-FFF2-40B4-BE49-F238E27FC236}">
                    <a16:creationId xmlns:a16="http://schemas.microsoft.com/office/drawing/2014/main" id="{8C78732D-1491-4129-87A3-916D838C69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6480" y="7295457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3" name="Freeform: Shape 3152">
                <a:extLst>
                  <a:ext uri="{FF2B5EF4-FFF2-40B4-BE49-F238E27FC236}">
                    <a16:creationId xmlns:a16="http://schemas.microsoft.com/office/drawing/2014/main" id="{EC7020DE-79DE-43CF-A21E-57C3C71956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5487" y="7295457"/>
                <a:ext cx="37784" cy="37784"/>
              </a:xfrm>
              <a:custGeom>
                <a:avLst/>
                <a:gdLst>
                  <a:gd name="connsiteX0" fmla="*/ 18447 w 37784"/>
                  <a:gd name="connsiteY0" fmla="*/ 37720 h 37784"/>
                  <a:gd name="connsiteX1" fmla="*/ 37487 w 37784"/>
                  <a:gd name="connsiteY1" fmla="*/ 18976 h 37784"/>
                  <a:gd name="connsiteX2" fmla="*/ 18743 w 37784"/>
                  <a:gd name="connsiteY2" fmla="*/ -63 h 37784"/>
                  <a:gd name="connsiteX3" fmla="*/ -297 w 37784"/>
                  <a:gd name="connsiteY3" fmla="*/ 18680 h 37784"/>
                  <a:gd name="connsiteX4" fmla="*/ -297 w 37784"/>
                  <a:gd name="connsiteY4" fmla="*/ 18977 h 37784"/>
                  <a:gd name="connsiteX5" fmla="*/ 18447 w 37784"/>
                  <a:gd name="connsiteY5" fmla="*/ 37721 h 3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84" h="37784">
                    <a:moveTo>
                      <a:pt x="18447" y="37720"/>
                    </a:moveTo>
                    <a:cubicBezTo>
                      <a:pt x="28880" y="37802"/>
                      <a:pt x="37405" y="29410"/>
                      <a:pt x="37487" y="18976"/>
                    </a:cubicBezTo>
                    <a:cubicBezTo>
                      <a:pt x="37568" y="8543"/>
                      <a:pt x="29176" y="18"/>
                      <a:pt x="18743" y="-63"/>
                    </a:cubicBezTo>
                    <a:cubicBezTo>
                      <a:pt x="8309" y="-145"/>
                      <a:pt x="-215" y="8247"/>
                      <a:pt x="-297" y="18680"/>
                    </a:cubicBezTo>
                    <a:cubicBezTo>
                      <a:pt x="-298" y="18779"/>
                      <a:pt x="-298" y="18878"/>
                      <a:pt x="-297" y="18977"/>
                    </a:cubicBezTo>
                    <a:cubicBezTo>
                      <a:pt x="-297" y="29329"/>
                      <a:pt x="8095" y="37721"/>
                      <a:pt x="18447" y="3772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4" name="Freeform: Shape 3153">
                <a:extLst>
                  <a:ext uri="{FF2B5EF4-FFF2-40B4-BE49-F238E27FC236}">
                    <a16:creationId xmlns:a16="http://schemas.microsoft.com/office/drawing/2014/main" id="{8239D42C-00E0-47A7-8316-FF39CDD3A5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4793" y="7296350"/>
                <a:ext cx="36891" cy="36891"/>
              </a:xfrm>
              <a:custGeom>
                <a:avLst/>
                <a:gdLst>
                  <a:gd name="connsiteX0" fmla="*/ 18148 w 36891"/>
                  <a:gd name="connsiteY0" fmla="*/ 36828 h 36891"/>
                  <a:gd name="connsiteX1" fmla="*/ 36594 w 36891"/>
                  <a:gd name="connsiteY1" fmla="*/ 18382 h 36891"/>
                  <a:gd name="connsiteX2" fmla="*/ 18148 w 36891"/>
                  <a:gd name="connsiteY2" fmla="*/ -64 h 36891"/>
                  <a:gd name="connsiteX3" fmla="*/ -298 w 36891"/>
                  <a:gd name="connsiteY3" fmla="*/ 18382 h 36891"/>
                  <a:gd name="connsiteX4" fmla="*/ 18148 w 36891"/>
                  <a:gd name="connsiteY4" fmla="*/ 36828 h 3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91" h="36891">
                    <a:moveTo>
                      <a:pt x="18148" y="36828"/>
                    </a:moveTo>
                    <a:cubicBezTo>
                      <a:pt x="28336" y="36828"/>
                      <a:pt x="36594" y="28569"/>
                      <a:pt x="36594" y="18382"/>
                    </a:cubicBezTo>
                    <a:cubicBezTo>
                      <a:pt x="36594" y="8194"/>
                      <a:pt x="28335" y="-64"/>
                      <a:pt x="18148" y="-64"/>
                    </a:cubicBezTo>
                    <a:cubicBezTo>
                      <a:pt x="7961" y="-64"/>
                      <a:pt x="-298" y="8195"/>
                      <a:pt x="-298" y="18382"/>
                    </a:cubicBezTo>
                    <a:cubicBezTo>
                      <a:pt x="-217" y="28536"/>
                      <a:pt x="7995" y="36747"/>
                      <a:pt x="18148" y="3682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5" name="Freeform: Shape 3154">
                <a:extLst>
                  <a:ext uri="{FF2B5EF4-FFF2-40B4-BE49-F238E27FC236}">
                    <a16:creationId xmlns:a16="http://schemas.microsoft.com/office/drawing/2014/main" id="{DFC372AF-9D8E-49BD-AACC-D32B74FD8B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4098" y="7296944"/>
                <a:ext cx="36297" cy="36297"/>
              </a:xfrm>
              <a:custGeom>
                <a:avLst/>
                <a:gdLst>
                  <a:gd name="connsiteX0" fmla="*/ 17851 w 36297"/>
                  <a:gd name="connsiteY0" fmla="*/ 36233 h 36297"/>
                  <a:gd name="connsiteX1" fmla="*/ 36000 w 36297"/>
                  <a:gd name="connsiteY1" fmla="*/ 18085 h 36297"/>
                  <a:gd name="connsiteX2" fmla="*/ 17851 w 36297"/>
                  <a:gd name="connsiteY2" fmla="*/ -64 h 36297"/>
                  <a:gd name="connsiteX3" fmla="*/ -298 w 36297"/>
                  <a:gd name="connsiteY3" fmla="*/ 18085 h 36297"/>
                  <a:gd name="connsiteX4" fmla="*/ 17851 w 36297"/>
                  <a:gd name="connsiteY4" fmla="*/ 36233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7" h="36297">
                    <a:moveTo>
                      <a:pt x="17851" y="36233"/>
                    </a:moveTo>
                    <a:cubicBezTo>
                      <a:pt x="27874" y="36233"/>
                      <a:pt x="36000" y="28108"/>
                      <a:pt x="36000" y="18085"/>
                    </a:cubicBezTo>
                    <a:cubicBezTo>
                      <a:pt x="36000" y="8061"/>
                      <a:pt x="27874" y="-64"/>
                      <a:pt x="17851" y="-64"/>
                    </a:cubicBezTo>
                    <a:cubicBezTo>
                      <a:pt x="7828" y="-64"/>
                      <a:pt x="-298" y="8061"/>
                      <a:pt x="-298" y="18085"/>
                    </a:cubicBezTo>
                    <a:cubicBezTo>
                      <a:pt x="-298" y="28108"/>
                      <a:pt x="7828" y="36233"/>
                      <a:pt x="17851" y="362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6" name="Freeform: Shape 3155">
                <a:extLst>
                  <a:ext uri="{FF2B5EF4-FFF2-40B4-BE49-F238E27FC236}">
                    <a16:creationId xmlns:a16="http://schemas.microsoft.com/office/drawing/2014/main" id="{27C80C76-F5B2-404F-9F3B-6353A6CB4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3848" y="7296796"/>
                <a:ext cx="35107" cy="35107"/>
              </a:xfrm>
              <a:custGeom>
                <a:avLst/>
                <a:gdLst>
                  <a:gd name="connsiteX0" fmla="*/ 17108 w 35107"/>
                  <a:gd name="connsiteY0" fmla="*/ 35043 h 35107"/>
                  <a:gd name="connsiteX1" fmla="*/ 34809 w 35107"/>
                  <a:gd name="connsiteY1" fmla="*/ 17638 h 35107"/>
                  <a:gd name="connsiteX2" fmla="*/ 17404 w 35107"/>
                  <a:gd name="connsiteY2" fmla="*/ -63 h 35107"/>
                  <a:gd name="connsiteX3" fmla="*/ -297 w 35107"/>
                  <a:gd name="connsiteY3" fmla="*/ 17342 h 35107"/>
                  <a:gd name="connsiteX4" fmla="*/ -297 w 35107"/>
                  <a:gd name="connsiteY4" fmla="*/ 17638 h 35107"/>
                  <a:gd name="connsiteX5" fmla="*/ 17108 w 35107"/>
                  <a:gd name="connsiteY5" fmla="*/ 35043 h 3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07" h="35107">
                    <a:moveTo>
                      <a:pt x="17108" y="35043"/>
                    </a:moveTo>
                    <a:cubicBezTo>
                      <a:pt x="26802" y="35124"/>
                      <a:pt x="34726" y="27332"/>
                      <a:pt x="34809" y="17638"/>
                    </a:cubicBezTo>
                    <a:cubicBezTo>
                      <a:pt x="34891" y="7943"/>
                      <a:pt x="27099" y="18"/>
                      <a:pt x="17404" y="-63"/>
                    </a:cubicBezTo>
                    <a:cubicBezTo>
                      <a:pt x="7710" y="-145"/>
                      <a:pt x="-214" y="7647"/>
                      <a:pt x="-297" y="17342"/>
                    </a:cubicBezTo>
                    <a:cubicBezTo>
                      <a:pt x="-298" y="17441"/>
                      <a:pt x="-298" y="17539"/>
                      <a:pt x="-297" y="17638"/>
                    </a:cubicBezTo>
                    <a:cubicBezTo>
                      <a:pt x="-297" y="27251"/>
                      <a:pt x="7495" y="35043"/>
                      <a:pt x="17108" y="3504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7" name="Freeform: Shape 3156">
                <a:extLst>
                  <a:ext uri="{FF2B5EF4-FFF2-40B4-BE49-F238E27FC236}">
                    <a16:creationId xmlns:a16="http://schemas.microsoft.com/office/drawing/2014/main" id="{A9DFBFCE-94D6-4526-B800-B12F457680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3153" y="7297094"/>
                <a:ext cx="34512" cy="34512"/>
              </a:xfrm>
              <a:custGeom>
                <a:avLst/>
                <a:gdLst>
                  <a:gd name="connsiteX0" fmla="*/ 16811 w 34512"/>
                  <a:gd name="connsiteY0" fmla="*/ 34447 h 34512"/>
                  <a:gd name="connsiteX1" fmla="*/ 34214 w 34512"/>
                  <a:gd name="connsiteY1" fmla="*/ 17340 h 34512"/>
                  <a:gd name="connsiteX2" fmla="*/ 17107 w 34512"/>
                  <a:gd name="connsiteY2" fmla="*/ -63 h 34512"/>
                  <a:gd name="connsiteX3" fmla="*/ -297 w 34512"/>
                  <a:gd name="connsiteY3" fmla="*/ 17044 h 34512"/>
                  <a:gd name="connsiteX4" fmla="*/ -297 w 34512"/>
                  <a:gd name="connsiteY4" fmla="*/ 17340 h 34512"/>
                  <a:gd name="connsiteX5" fmla="*/ 16811 w 34512"/>
                  <a:gd name="connsiteY5" fmla="*/ 34447 h 3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12" h="34512">
                    <a:moveTo>
                      <a:pt x="16811" y="34447"/>
                    </a:moveTo>
                    <a:cubicBezTo>
                      <a:pt x="26340" y="34529"/>
                      <a:pt x="34133" y="26870"/>
                      <a:pt x="34214" y="17340"/>
                    </a:cubicBezTo>
                    <a:cubicBezTo>
                      <a:pt x="34296" y="7810"/>
                      <a:pt x="26636" y="18"/>
                      <a:pt x="17107" y="-63"/>
                    </a:cubicBezTo>
                    <a:cubicBezTo>
                      <a:pt x="7577" y="-145"/>
                      <a:pt x="-215" y="7514"/>
                      <a:pt x="-297" y="17044"/>
                    </a:cubicBezTo>
                    <a:cubicBezTo>
                      <a:pt x="-298" y="17143"/>
                      <a:pt x="-298" y="17241"/>
                      <a:pt x="-297" y="17340"/>
                    </a:cubicBezTo>
                    <a:cubicBezTo>
                      <a:pt x="-297" y="26788"/>
                      <a:pt x="7362" y="34447"/>
                      <a:pt x="16811" y="344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8" name="Freeform: Shape 3157">
                <a:extLst>
                  <a:ext uri="{FF2B5EF4-FFF2-40B4-BE49-F238E27FC236}">
                    <a16:creationId xmlns:a16="http://schemas.microsoft.com/office/drawing/2014/main" id="{0EAED2BA-B969-4455-A4BB-84E7E8675D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2756" y="7297986"/>
                <a:ext cx="33024" cy="33024"/>
              </a:xfrm>
              <a:custGeom>
                <a:avLst/>
                <a:gdLst>
                  <a:gd name="connsiteX0" fmla="*/ 16214 w 33024"/>
                  <a:gd name="connsiteY0" fmla="*/ 32960 h 33024"/>
                  <a:gd name="connsiteX1" fmla="*/ 32726 w 33024"/>
                  <a:gd name="connsiteY1" fmla="*/ 16448 h 33024"/>
                  <a:gd name="connsiteX2" fmla="*/ 16214 w 33024"/>
                  <a:gd name="connsiteY2" fmla="*/ -64 h 33024"/>
                  <a:gd name="connsiteX3" fmla="*/ -298 w 33024"/>
                  <a:gd name="connsiteY3" fmla="*/ 16448 h 33024"/>
                  <a:gd name="connsiteX4" fmla="*/ 16214 w 33024"/>
                  <a:gd name="connsiteY4" fmla="*/ 32960 h 3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" h="33024">
                    <a:moveTo>
                      <a:pt x="16214" y="32960"/>
                    </a:moveTo>
                    <a:cubicBezTo>
                      <a:pt x="25334" y="32960"/>
                      <a:pt x="32726" y="25567"/>
                      <a:pt x="32726" y="16448"/>
                    </a:cubicBezTo>
                    <a:cubicBezTo>
                      <a:pt x="32726" y="7329"/>
                      <a:pt x="25334" y="-64"/>
                      <a:pt x="16214" y="-64"/>
                    </a:cubicBezTo>
                    <a:cubicBezTo>
                      <a:pt x="7095" y="-64"/>
                      <a:pt x="-298" y="7329"/>
                      <a:pt x="-298" y="16448"/>
                    </a:cubicBezTo>
                    <a:cubicBezTo>
                      <a:pt x="-298" y="25567"/>
                      <a:pt x="7095" y="32960"/>
                      <a:pt x="16214" y="3296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59" name="Freeform: Shape 3158">
                <a:extLst>
                  <a:ext uri="{FF2B5EF4-FFF2-40B4-BE49-F238E27FC236}">
                    <a16:creationId xmlns:a16="http://schemas.microsoft.com/office/drawing/2014/main" id="{6E65B79A-D616-41E2-95DA-43ED334083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3400" y="730021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0" name="Freeform: Shape 3159">
                <a:extLst>
                  <a:ext uri="{FF2B5EF4-FFF2-40B4-BE49-F238E27FC236}">
                    <a16:creationId xmlns:a16="http://schemas.microsoft.com/office/drawing/2014/main" id="{305DEAFD-70CB-463D-A91E-50FD015C93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2407" y="729917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1" name="Freeform: Shape 3160">
                <a:extLst>
                  <a:ext uri="{FF2B5EF4-FFF2-40B4-BE49-F238E27FC236}">
                    <a16:creationId xmlns:a16="http://schemas.microsoft.com/office/drawing/2014/main" id="{F570B7FA-47B6-42A8-AE05-D4C2D61703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2753" y="7300961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50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2" name="Freeform: Shape 3161">
                <a:extLst>
                  <a:ext uri="{FF2B5EF4-FFF2-40B4-BE49-F238E27FC236}">
                    <a16:creationId xmlns:a16="http://schemas.microsoft.com/office/drawing/2014/main" id="{31BE67AF-865F-4377-968E-338F5506AC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2801" y="7302002"/>
                <a:ext cx="24992" cy="24991"/>
              </a:xfrm>
              <a:custGeom>
                <a:avLst/>
                <a:gdLst>
                  <a:gd name="connsiteX0" fmla="*/ 12198 w 24992"/>
                  <a:gd name="connsiteY0" fmla="*/ 24927 h 24991"/>
                  <a:gd name="connsiteX1" fmla="*/ 24695 w 24992"/>
                  <a:gd name="connsiteY1" fmla="*/ 12432 h 24991"/>
                  <a:gd name="connsiteX2" fmla="*/ 12198 w 24992"/>
                  <a:gd name="connsiteY2" fmla="*/ -64 h 24991"/>
                  <a:gd name="connsiteX3" fmla="*/ -298 w 24992"/>
                  <a:gd name="connsiteY3" fmla="*/ 12432 h 24991"/>
                  <a:gd name="connsiteX4" fmla="*/ 12198 w 24992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2" h="24991">
                    <a:moveTo>
                      <a:pt x="12198" y="24927"/>
                    </a:moveTo>
                    <a:cubicBezTo>
                      <a:pt x="19100" y="24927"/>
                      <a:pt x="24695" y="19333"/>
                      <a:pt x="24695" y="12432"/>
                    </a:cubicBezTo>
                    <a:cubicBezTo>
                      <a:pt x="24695" y="5530"/>
                      <a:pt x="19100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3" name="Freeform: Shape 3162">
                <a:extLst>
                  <a:ext uri="{FF2B5EF4-FFF2-40B4-BE49-F238E27FC236}">
                    <a16:creationId xmlns:a16="http://schemas.microsoft.com/office/drawing/2014/main" id="{A6D9AB9C-9801-4167-B5B8-A588694E6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3147" y="7303044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4" name="Freeform: Shape 3163">
                <a:extLst>
                  <a:ext uri="{FF2B5EF4-FFF2-40B4-BE49-F238E27FC236}">
                    <a16:creationId xmlns:a16="http://schemas.microsoft.com/office/drawing/2014/main" id="{F8E9F739-E5F8-4544-B03E-2017BC5226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3419" y="730331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5" name="Freeform: Shape 3164">
                <a:extLst>
                  <a:ext uri="{FF2B5EF4-FFF2-40B4-BE49-F238E27FC236}">
                    <a16:creationId xmlns:a16="http://schemas.microsoft.com/office/drawing/2014/main" id="{5993C737-CCCB-4C8C-BDE6-1CCBA94F11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3394" y="7305572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6" name="Freeform: Shape 3165">
                <a:extLst>
                  <a:ext uri="{FF2B5EF4-FFF2-40B4-BE49-F238E27FC236}">
                    <a16:creationId xmlns:a16="http://schemas.microsoft.com/office/drawing/2014/main" id="{C4657EE7-4194-42BF-B6D0-CFE2F5497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5233" y="7307209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7" name="Freeform: Shape 3166">
                <a:extLst>
                  <a:ext uri="{FF2B5EF4-FFF2-40B4-BE49-F238E27FC236}">
                    <a16:creationId xmlns:a16="http://schemas.microsoft.com/office/drawing/2014/main" id="{5524BC52-F707-47D7-A752-3DE31E58D2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4086" y="7308250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8" name="Freeform: Shape 3167">
                <a:extLst>
                  <a:ext uri="{FF2B5EF4-FFF2-40B4-BE49-F238E27FC236}">
                    <a16:creationId xmlns:a16="http://schemas.microsoft.com/office/drawing/2014/main" id="{C44CEBCC-2B76-486C-A569-013C23A65F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4730" y="7309886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69" name="Freeform: Shape 3168">
                <a:extLst>
                  <a:ext uri="{FF2B5EF4-FFF2-40B4-BE49-F238E27FC236}">
                    <a16:creationId xmlns:a16="http://schemas.microsoft.com/office/drawing/2014/main" id="{F80CBE08-8045-4AB9-8349-1356DF7B12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5076" y="7311820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0" name="Freeform: Shape 3169">
                <a:extLst>
                  <a:ext uri="{FF2B5EF4-FFF2-40B4-BE49-F238E27FC236}">
                    <a16:creationId xmlns:a16="http://schemas.microsoft.com/office/drawing/2014/main" id="{7CCED429-45EA-41D9-A6B4-13B01A08AF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5415" y="7312415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1" name="Freeform: Shape 3170">
                <a:extLst>
                  <a:ext uri="{FF2B5EF4-FFF2-40B4-BE49-F238E27FC236}">
                    <a16:creationId xmlns:a16="http://schemas.microsoft.com/office/drawing/2014/main" id="{C12B413F-0001-47D5-80D1-6260A1822D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46362" y="7314796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2" name="Freeform: Shape 3171">
                <a:extLst>
                  <a:ext uri="{FF2B5EF4-FFF2-40B4-BE49-F238E27FC236}">
                    <a16:creationId xmlns:a16="http://schemas.microsoft.com/office/drawing/2014/main" id="{EF385FED-331A-4C31-A9AA-7BE16BE565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43093" y="7433357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3" name="Freeform: Shape 3172">
                <a:extLst>
                  <a:ext uri="{FF2B5EF4-FFF2-40B4-BE49-F238E27FC236}">
                    <a16:creationId xmlns:a16="http://schemas.microsoft.com/office/drawing/2014/main" id="{C0E7CED1-07AE-4A24-B553-E3BA1B7849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60161" y="7431422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4" name="Freeform: Shape 3173">
                <a:extLst>
                  <a:ext uri="{FF2B5EF4-FFF2-40B4-BE49-F238E27FC236}">
                    <a16:creationId xmlns:a16="http://schemas.microsoft.com/office/drawing/2014/main" id="{2F19C094-9259-4F63-AAEB-F29444F87F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7835" y="7430828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5" name="Freeform: Shape 3174">
                <a:extLst>
                  <a:ext uri="{FF2B5EF4-FFF2-40B4-BE49-F238E27FC236}">
                    <a16:creationId xmlns:a16="http://schemas.microsoft.com/office/drawing/2014/main" id="{C5763FD9-AB42-4374-897F-60A35D4DFA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5206" y="7429311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1 h 9103"/>
                  <a:gd name="connsiteX2" fmla="*/ 3822 w 9967"/>
                  <a:gd name="connsiteY2" fmla="*/ 11 h 9103"/>
                  <a:gd name="connsiteX3" fmla="*/ -298 w 9967"/>
                  <a:gd name="connsiteY3" fmla="*/ 4131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5"/>
                      <a:pt x="9669" y="4131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1"/>
                    </a:cubicBezTo>
                    <a:cubicBezTo>
                      <a:pt x="-298" y="6842"/>
                      <a:pt x="1900" y="9039"/>
                      <a:pt x="4611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6" name="Freeform: Shape 3175">
                <a:extLst>
                  <a:ext uri="{FF2B5EF4-FFF2-40B4-BE49-F238E27FC236}">
                    <a16:creationId xmlns:a16="http://schemas.microsoft.com/office/drawing/2014/main" id="{02E41995-5394-4B45-91A8-4F49C95A20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2874" y="7427257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7" name="Freeform: Shape 3176">
                <a:extLst>
                  <a:ext uri="{FF2B5EF4-FFF2-40B4-BE49-F238E27FC236}">
                    <a16:creationId xmlns:a16="http://schemas.microsoft.com/office/drawing/2014/main" id="{5F8487B9-21D4-42B0-A498-8A9A2F4BEF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0692" y="7425919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8" name="Freeform: Shape 3177">
                <a:extLst>
                  <a:ext uri="{FF2B5EF4-FFF2-40B4-BE49-F238E27FC236}">
                    <a16:creationId xmlns:a16="http://schemas.microsoft.com/office/drawing/2014/main" id="{A3DF1815-2C93-4841-AF61-37208917C5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8657" y="7424877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79" name="Freeform: Shape 3178">
                <a:extLst>
                  <a:ext uri="{FF2B5EF4-FFF2-40B4-BE49-F238E27FC236}">
                    <a16:creationId xmlns:a16="http://schemas.microsoft.com/office/drawing/2014/main" id="{1503D974-3DFC-42A0-8E40-E23BBD6A8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6252" y="7422322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0" name="Freeform: Shape 3179">
                <a:extLst>
                  <a:ext uri="{FF2B5EF4-FFF2-40B4-BE49-F238E27FC236}">
                    <a16:creationId xmlns:a16="http://schemas.microsoft.com/office/drawing/2014/main" id="{002EF2F9-6026-4CFC-98B6-5680C48CA6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4292" y="7422646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1" name="Freeform: Shape 3180">
                <a:extLst>
                  <a:ext uri="{FF2B5EF4-FFF2-40B4-BE49-F238E27FC236}">
                    <a16:creationId xmlns:a16="http://schemas.microsoft.com/office/drawing/2014/main" id="{0CA476A3-E927-477B-BC5B-1F761F438E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2258" y="7421605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1" y="23737"/>
                      <a:pt x="11603" y="237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2" name="Freeform: Shape 3181">
                <a:extLst>
                  <a:ext uri="{FF2B5EF4-FFF2-40B4-BE49-F238E27FC236}">
                    <a16:creationId xmlns:a16="http://schemas.microsoft.com/office/drawing/2014/main" id="{CE329280-6A0B-415B-AF89-5F18920F3B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0373" y="7420416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3" name="Freeform: Shape 3182">
                <a:extLst>
                  <a:ext uri="{FF2B5EF4-FFF2-40B4-BE49-F238E27FC236}">
                    <a16:creationId xmlns:a16="http://schemas.microsoft.com/office/drawing/2014/main" id="{9BF75485-C707-4765-9F77-39157EA5F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8339" y="7419671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4" name="Freeform: Shape 3183">
                <a:extLst>
                  <a:ext uri="{FF2B5EF4-FFF2-40B4-BE49-F238E27FC236}">
                    <a16:creationId xmlns:a16="http://schemas.microsoft.com/office/drawing/2014/main" id="{2E39DB20-4878-46BA-9DFD-B80AD8420E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6305" y="741818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5" name="Freeform: Shape 3184">
                <a:extLst>
                  <a:ext uri="{FF2B5EF4-FFF2-40B4-BE49-F238E27FC236}">
                    <a16:creationId xmlns:a16="http://schemas.microsoft.com/office/drawing/2014/main" id="{777FF8BE-D8C8-42A1-9F0C-21DA4EC5DD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5312" y="7418927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6" name="Freeform: Shape 3185">
                <a:extLst>
                  <a:ext uri="{FF2B5EF4-FFF2-40B4-BE49-F238E27FC236}">
                    <a16:creationId xmlns:a16="http://schemas.microsoft.com/office/drawing/2014/main" id="{83F96BB4-8D87-40D4-B495-8DA1CCDBE9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3426" y="7417440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1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3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7" name="Freeform: Shape 3186">
                <a:extLst>
                  <a:ext uri="{FF2B5EF4-FFF2-40B4-BE49-F238E27FC236}">
                    <a16:creationId xmlns:a16="http://schemas.microsoft.com/office/drawing/2014/main" id="{149362A4-6255-48DF-BC14-89AAA5B0C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2136" y="7417291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8" name="Freeform: Shape 3187">
                <a:extLst>
                  <a:ext uri="{FF2B5EF4-FFF2-40B4-BE49-F238E27FC236}">
                    <a16:creationId xmlns:a16="http://schemas.microsoft.com/office/drawing/2014/main" id="{E7F4C531-B5BE-4683-AB8A-2AE70AE5BD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0400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89" name="Freeform: Shape 3188">
                <a:extLst>
                  <a:ext uri="{FF2B5EF4-FFF2-40B4-BE49-F238E27FC236}">
                    <a16:creationId xmlns:a16="http://schemas.microsoft.com/office/drawing/2014/main" id="{DEB648DE-76BB-4132-8024-D516718115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49407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0" name="Freeform: Shape 3189">
                <a:extLst>
                  <a:ext uri="{FF2B5EF4-FFF2-40B4-BE49-F238E27FC236}">
                    <a16:creationId xmlns:a16="http://schemas.microsoft.com/office/drawing/2014/main" id="{20B793B0-7086-452F-B7CC-1F776F6053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68415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1" name="Freeform: Shape 3190">
                <a:extLst>
                  <a:ext uri="{FF2B5EF4-FFF2-40B4-BE49-F238E27FC236}">
                    <a16:creationId xmlns:a16="http://schemas.microsoft.com/office/drawing/2014/main" id="{463BB715-1F71-4672-B89F-C5B57584E5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7422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2" name="Freeform: Shape 3191">
                <a:extLst>
                  <a:ext uri="{FF2B5EF4-FFF2-40B4-BE49-F238E27FC236}">
                    <a16:creationId xmlns:a16="http://schemas.microsoft.com/office/drawing/2014/main" id="{9D89CEF4-E07A-4CC4-9ADB-1A9A5F34BB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6429" y="7416695"/>
                <a:ext cx="33619" cy="33619"/>
              </a:xfrm>
              <a:custGeom>
                <a:avLst/>
                <a:gdLst>
                  <a:gd name="connsiteX0" fmla="*/ 16512 w 33619"/>
                  <a:gd name="connsiteY0" fmla="*/ 33556 h 33619"/>
                  <a:gd name="connsiteX1" fmla="*/ 33322 w 33619"/>
                  <a:gd name="connsiteY1" fmla="*/ 16746 h 33619"/>
                  <a:gd name="connsiteX2" fmla="*/ 16512 w 33619"/>
                  <a:gd name="connsiteY2" fmla="*/ -64 h 33619"/>
                  <a:gd name="connsiteX3" fmla="*/ -298 w 33619"/>
                  <a:gd name="connsiteY3" fmla="*/ 16746 h 33619"/>
                  <a:gd name="connsiteX4" fmla="*/ 16512 w 33619"/>
                  <a:gd name="connsiteY4" fmla="*/ 33556 h 3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19" h="33619">
                    <a:moveTo>
                      <a:pt x="16512" y="33556"/>
                    </a:moveTo>
                    <a:cubicBezTo>
                      <a:pt x="25796" y="33556"/>
                      <a:pt x="33322" y="26030"/>
                      <a:pt x="33322" y="16746"/>
                    </a:cubicBezTo>
                    <a:cubicBezTo>
                      <a:pt x="33322" y="7462"/>
                      <a:pt x="25796" y="-64"/>
                      <a:pt x="16512" y="-64"/>
                    </a:cubicBezTo>
                    <a:cubicBezTo>
                      <a:pt x="7228" y="-64"/>
                      <a:pt x="-298" y="7462"/>
                      <a:pt x="-298" y="16746"/>
                    </a:cubicBezTo>
                    <a:cubicBezTo>
                      <a:pt x="-298" y="26030"/>
                      <a:pt x="7228" y="33556"/>
                      <a:pt x="16512" y="3355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3" name="Freeform: Shape 3192">
                <a:extLst>
                  <a:ext uri="{FF2B5EF4-FFF2-40B4-BE49-F238E27FC236}">
                    <a16:creationId xmlns:a16="http://schemas.microsoft.com/office/drawing/2014/main" id="{A70A0E0E-E4CA-4AA1-A552-933D052014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6180" y="7417291"/>
                <a:ext cx="32429" cy="32429"/>
              </a:xfrm>
              <a:custGeom>
                <a:avLst/>
                <a:gdLst>
                  <a:gd name="connsiteX0" fmla="*/ 15769 w 32429"/>
                  <a:gd name="connsiteY0" fmla="*/ 32365 h 32429"/>
                  <a:gd name="connsiteX1" fmla="*/ 32131 w 32429"/>
                  <a:gd name="connsiteY1" fmla="*/ 16299 h 32429"/>
                  <a:gd name="connsiteX2" fmla="*/ 16066 w 32429"/>
                  <a:gd name="connsiteY2" fmla="*/ -63 h 32429"/>
                  <a:gd name="connsiteX3" fmla="*/ -297 w 32429"/>
                  <a:gd name="connsiteY3" fmla="*/ 16002 h 32429"/>
                  <a:gd name="connsiteX4" fmla="*/ -298 w 32429"/>
                  <a:gd name="connsiteY4" fmla="*/ 16150 h 32429"/>
                  <a:gd name="connsiteX5" fmla="*/ 15768 w 32429"/>
                  <a:gd name="connsiteY5" fmla="*/ 32365 h 3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29" h="32429">
                    <a:moveTo>
                      <a:pt x="15769" y="32365"/>
                    </a:moveTo>
                    <a:cubicBezTo>
                      <a:pt x="24723" y="32447"/>
                      <a:pt x="32049" y="25254"/>
                      <a:pt x="32131" y="16299"/>
                    </a:cubicBezTo>
                    <a:cubicBezTo>
                      <a:pt x="32213" y="7345"/>
                      <a:pt x="25021" y="19"/>
                      <a:pt x="16066" y="-63"/>
                    </a:cubicBezTo>
                    <a:cubicBezTo>
                      <a:pt x="7111" y="-146"/>
                      <a:pt x="-215" y="7047"/>
                      <a:pt x="-297" y="16002"/>
                    </a:cubicBezTo>
                    <a:cubicBezTo>
                      <a:pt x="-297" y="16051"/>
                      <a:pt x="-297" y="16100"/>
                      <a:pt x="-298" y="16150"/>
                    </a:cubicBezTo>
                    <a:cubicBezTo>
                      <a:pt x="-298" y="25047"/>
                      <a:pt x="6871" y="32283"/>
                      <a:pt x="15768" y="323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4" name="Freeform: Shape 3193">
                <a:extLst>
                  <a:ext uri="{FF2B5EF4-FFF2-40B4-BE49-F238E27FC236}">
                    <a16:creationId xmlns:a16="http://schemas.microsoft.com/office/drawing/2014/main" id="{A97321B9-917C-4388-BEDA-6CF4BD85F6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5485" y="7417440"/>
                <a:ext cx="31834" cy="31834"/>
              </a:xfrm>
              <a:custGeom>
                <a:avLst/>
                <a:gdLst>
                  <a:gd name="connsiteX0" fmla="*/ 15471 w 31834"/>
                  <a:gd name="connsiteY0" fmla="*/ 31770 h 31834"/>
                  <a:gd name="connsiteX1" fmla="*/ 31536 w 31834"/>
                  <a:gd name="connsiteY1" fmla="*/ 16001 h 31834"/>
                  <a:gd name="connsiteX2" fmla="*/ 15767 w 31834"/>
                  <a:gd name="connsiteY2" fmla="*/ -63 h 31834"/>
                  <a:gd name="connsiteX3" fmla="*/ -297 w 31834"/>
                  <a:gd name="connsiteY3" fmla="*/ 15705 h 31834"/>
                  <a:gd name="connsiteX4" fmla="*/ -297 w 31834"/>
                  <a:gd name="connsiteY4" fmla="*/ 16001 h 31834"/>
                  <a:gd name="connsiteX5" fmla="*/ 15471 w 31834"/>
                  <a:gd name="connsiteY5" fmla="*/ 31770 h 3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4" h="31834">
                    <a:moveTo>
                      <a:pt x="15471" y="31770"/>
                    </a:moveTo>
                    <a:cubicBezTo>
                      <a:pt x="24262" y="31851"/>
                      <a:pt x="31454" y="24791"/>
                      <a:pt x="31536" y="16001"/>
                    </a:cubicBezTo>
                    <a:cubicBezTo>
                      <a:pt x="31618" y="7211"/>
                      <a:pt x="24558" y="18"/>
                      <a:pt x="15767" y="-63"/>
                    </a:cubicBezTo>
                    <a:cubicBezTo>
                      <a:pt x="6977" y="-145"/>
                      <a:pt x="-215" y="6915"/>
                      <a:pt x="-297" y="15705"/>
                    </a:cubicBezTo>
                    <a:cubicBezTo>
                      <a:pt x="-298" y="15804"/>
                      <a:pt x="-298" y="15903"/>
                      <a:pt x="-297" y="16001"/>
                    </a:cubicBezTo>
                    <a:cubicBezTo>
                      <a:pt x="-297" y="24710"/>
                      <a:pt x="6762" y="31770"/>
                      <a:pt x="15471" y="317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5" name="Freeform: Shape 3194">
                <a:extLst>
                  <a:ext uri="{FF2B5EF4-FFF2-40B4-BE49-F238E27FC236}">
                    <a16:creationId xmlns:a16="http://schemas.microsoft.com/office/drawing/2014/main" id="{298D4839-B687-41BB-8C20-8DF42C51A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5385" y="7419224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6" name="Freeform: Shape 3195">
                <a:extLst>
                  <a:ext uri="{FF2B5EF4-FFF2-40B4-BE49-F238E27FC236}">
                    <a16:creationId xmlns:a16="http://schemas.microsoft.com/office/drawing/2014/main" id="{53B702B3-8612-48E9-B69B-B070FB5644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4392" y="7418183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2" y="-64"/>
                      <a:pt x="-298" y="6596"/>
                      <a:pt x="-298" y="14812"/>
                    </a:cubicBezTo>
                    <a:cubicBezTo>
                      <a:pt x="-298" y="23027"/>
                      <a:pt x="6362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7" name="Freeform: Shape 3196">
                <a:extLst>
                  <a:ext uri="{FF2B5EF4-FFF2-40B4-BE49-F238E27FC236}">
                    <a16:creationId xmlns:a16="http://schemas.microsoft.com/office/drawing/2014/main" id="{9E4F2C33-3691-4E7E-9998-A7C27DBA53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4441" y="7419671"/>
                <a:ext cx="27668" cy="27668"/>
              </a:xfrm>
              <a:custGeom>
                <a:avLst/>
                <a:gdLst>
                  <a:gd name="connsiteX0" fmla="*/ 13537 w 27668"/>
                  <a:gd name="connsiteY0" fmla="*/ 27605 h 27668"/>
                  <a:gd name="connsiteX1" fmla="*/ 27371 w 27668"/>
                  <a:gd name="connsiteY1" fmla="*/ 13770 h 27668"/>
                  <a:gd name="connsiteX2" fmla="*/ 13537 w 27668"/>
                  <a:gd name="connsiteY2" fmla="*/ -64 h 27668"/>
                  <a:gd name="connsiteX3" fmla="*/ -298 w 27668"/>
                  <a:gd name="connsiteY3" fmla="*/ 13770 h 27668"/>
                  <a:gd name="connsiteX4" fmla="*/ 13537 w 27668"/>
                  <a:gd name="connsiteY4" fmla="*/ 27605 h 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68" h="27668">
                    <a:moveTo>
                      <a:pt x="13537" y="27605"/>
                    </a:moveTo>
                    <a:cubicBezTo>
                      <a:pt x="21177" y="27605"/>
                      <a:pt x="27371" y="21411"/>
                      <a:pt x="27371" y="13770"/>
                    </a:cubicBezTo>
                    <a:cubicBezTo>
                      <a:pt x="27371" y="6130"/>
                      <a:pt x="21177" y="-64"/>
                      <a:pt x="13537" y="-64"/>
                    </a:cubicBezTo>
                    <a:cubicBezTo>
                      <a:pt x="5896" y="-64"/>
                      <a:pt x="-298" y="6130"/>
                      <a:pt x="-298" y="13770"/>
                    </a:cubicBezTo>
                    <a:cubicBezTo>
                      <a:pt x="-217" y="21377"/>
                      <a:pt x="5930" y="27525"/>
                      <a:pt x="13537" y="2760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8" name="Freeform: Shape 3197">
                <a:extLst>
                  <a:ext uri="{FF2B5EF4-FFF2-40B4-BE49-F238E27FC236}">
                    <a16:creationId xmlns:a16="http://schemas.microsoft.com/office/drawing/2014/main" id="{C2AB59EF-6291-4158-8B68-4CF841AE0C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4489" y="7420416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199" name="Freeform: Shape 3198">
                <a:extLst>
                  <a:ext uri="{FF2B5EF4-FFF2-40B4-BE49-F238E27FC236}">
                    <a16:creationId xmlns:a16="http://schemas.microsoft.com/office/drawing/2014/main" id="{58CE5686-EFE0-49FC-9977-F9A14AB506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4390" y="7421605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7"/>
                      <a:pt x="11603" y="237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0" name="Freeform: Shape 3199">
                <a:extLst>
                  <a:ext uri="{FF2B5EF4-FFF2-40B4-BE49-F238E27FC236}">
                    <a16:creationId xmlns:a16="http://schemas.microsoft.com/office/drawing/2014/main" id="{7DD7DBF5-D89F-4D54-BE67-D63083E1B9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4438" y="7422646"/>
                <a:ext cx="21718" cy="21719"/>
              </a:xfrm>
              <a:custGeom>
                <a:avLst/>
                <a:gdLst>
                  <a:gd name="connsiteX0" fmla="*/ 10561 w 21718"/>
                  <a:gd name="connsiteY0" fmla="*/ 21655 h 21719"/>
                  <a:gd name="connsiteX1" fmla="*/ 21421 w 21718"/>
                  <a:gd name="connsiteY1" fmla="*/ 10796 h 21719"/>
                  <a:gd name="connsiteX2" fmla="*/ 10561 w 21718"/>
                  <a:gd name="connsiteY2" fmla="*/ -64 h 21719"/>
                  <a:gd name="connsiteX3" fmla="*/ -298 w 21718"/>
                  <a:gd name="connsiteY3" fmla="*/ 10796 h 21719"/>
                  <a:gd name="connsiteX4" fmla="*/ 10561 w 21718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8" h="21719">
                    <a:moveTo>
                      <a:pt x="10561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8" y="-64"/>
                      <a:pt x="10561" y="-64"/>
                    </a:cubicBezTo>
                    <a:cubicBezTo>
                      <a:pt x="4563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1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1" name="Freeform: Shape 3200">
                <a:extLst>
                  <a:ext uri="{FF2B5EF4-FFF2-40B4-BE49-F238E27FC236}">
                    <a16:creationId xmlns:a16="http://schemas.microsoft.com/office/drawing/2014/main" id="{0A597CD7-69AD-4D31-966D-3B3240208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4412" y="7422322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2" name="Freeform: Shape 3201">
                <a:extLst>
                  <a:ext uri="{FF2B5EF4-FFF2-40B4-BE49-F238E27FC236}">
                    <a16:creationId xmlns:a16="http://schemas.microsoft.com/office/drawing/2014/main" id="{35D03016-B1E2-4B64-9325-641CCA64D3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4830" y="7424877"/>
                <a:ext cx="17109" cy="17109"/>
              </a:xfrm>
              <a:custGeom>
                <a:avLst/>
                <a:gdLst>
                  <a:gd name="connsiteX0" fmla="*/ 8184 w 17109"/>
                  <a:gd name="connsiteY0" fmla="*/ 17043 h 17109"/>
                  <a:gd name="connsiteX1" fmla="*/ 16810 w 17109"/>
                  <a:gd name="connsiteY1" fmla="*/ 8714 h 17109"/>
                  <a:gd name="connsiteX2" fmla="*/ 16811 w 17109"/>
                  <a:gd name="connsiteY2" fmla="*/ 8564 h 17109"/>
                  <a:gd name="connsiteX3" fmla="*/ 8183 w 17109"/>
                  <a:gd name="connsiteY3" fmla="*/ -64 h 17109"/>
                  <a:gd name="connsiteX4" fmla="*/ -297 w 17109"/>
                  <a:gd name="connsiteY4" fmla="*/ 8414 h 17109"/>
                  <a:gd name="connsiteX5" fmla="*/ -296 w 17109"/>
                  <a:gd name="connsiteY5" fmla="*/ 8564 h 17109"/>
                  <a:gd name="connsiteX6" fmla="*/ 7882 w 17109"/>
                  <a:gd name="connsiteY6" fmla="*/ 17044 h 17109"/>
                  <a:gd name="connsiteX7" fmla="*/ 8183 w 17109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9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2" y="17044"/>
                    </a:cubicBezTo>
                    <a:cubicBezTo>
                      <a:pt x="7982" y="17045"/>
                      <a:pt x="8082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3" name="Freeform: Shape 3202">
                <a:extLst>
                  <a:ext uri="{FF2B5EF4-FFF2-40B4-BE49-F238E27FC236}">
                    <a16:creationId xmlns:a16="http://schemas.microsoft.com/office/drawing/2014/main" id="{A857291E-18BA-49D0-BF31-7257EF99FB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6227" y="7426216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4" name="Freeform: Shape 3203">
                <a:extLst>
                  <a:ext uri="{FF2B5EF4-FFF2-40B4-BE49-F238E27FC236}">
                    <a16:creationId xmlns:a16="http://schemas.microsoft.com/office/drawing/2014/main" id="{5503E4A2-A918-44B0-9B53-3B8EEAB48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5078" y="7427257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5" name="Freeform: Shape 3204">
                <a:extLst>
                  <a:ext uri="{FF2B5EF4-FFF2-40B4-BE49-F238E27FC236}">
                    <a16:creationId xmlns:a16="http://schemas.microsoft.com/office/drawing/2014/main" id="{EB20220B-1A33-4756-ABAE-2D796C1555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5424" y="7429311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1 h 9103"/>
                  <a:gd name="connsiteX2" fmla="*/ 3822 w 9966"/>
                  <a:gd name="connsiteY2" fmla="*/ 11 h 9103"/>
                  <a:gd name="connsiteX3" fmla="*/ -298 w 9966"/>
                  <a:gd name="connsiteY3" fmla="*/ 4131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5"/>
                      <a:pt x="9669" y="4131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1"/>
                    </a:cubicBezTo>
                    <a:cubicBezTo>
                      <a:pt x="-298" y="6842"/>
                      <a:pt x="1900" y="9039"/>
                      <a:pt x="4612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6" name="Freeform: Shape 3205">
                <a:extLst>
                  <a:ext uri="{FF2B5EF4-FFF2-40B4-BE49-F238E27FC236}">
                    <a16:creationId xmlns:a16="http://schemas.microsoft.com/office/drawing/2014/main" id="{F527B4A9-040E-473A-BC77-4839793769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5767" y="7429938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7" name="Freeform: Shape 3206">
                <a:extLst>
                  <a:ext uri="{FF2B5EF4-FFF2-40B4-BE49-F238E27FC236}">
                    <a16:creationId xmlns:a16="http://schemas.microsoft.com/office/drawing/2014/main" id="{4A385ACE-4DBE-4408-84CD-26C54D385C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6117" y="7431125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8" name="Freeform: Shape 3207">
                <a:extLst>
                  <a:ext uri="{FF2B5EF4-FFF2-40B4-BE49-F238E27FC236}">
                    <a16:creationId xmlns:a16="http://schemas.microsoft.com/office/drawing/2014/main" id="{9B67A1F5-6B2D-4574-9EE9-524C182216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7356" y="7433357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09" name="Freeform: Shape 3208">
                <a:extLst>
                  <a:ext uri="{FF2B5EF4-FFF2-40B4-BE49-F238E27FC236}">
                    <a16:creationId xmlns:a16="http://schemas.microsoft.com/office/drawing/2014/main" id="{B92887FA-BC4B-4350-A757-E3699F240C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61208" y="7551471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0" name="Freeform: Shape 3209">
                <a:extLst>
                  <a:ext uri="{FF2B5EF4-FFF2-40B4-BE49-F238E27FC236}">
                    <a16:creationId xmlns:a16="http://schemas.microsoft.com/office/drawing/2014/main" id="{5151276B-5405-4BDD-90FF-BD4ED99EE8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78877" y="7550133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1" name="Freeform: Shape 3210">
                <a:extLst>
                  <a:ext uri="{FF2B5EF4-FFF2-40B4-BE49-F238E27FC236}">
                    <a16:creationId xmlns:a16="http://schemas.microsoft.com/office/drawing/2014/main" id="{A0A9D950-51FA-4227-BA0E-B98A169E5E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6542" y="7548945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2" name="Freeform: Shape 3211">
                <a:extLst>
                  <a:ext uri="{FF2B5EF4-FFF2-40B4-BE49-F238E27FC236}">
                    <a16:creationId xmlns:a16="http://schemas.microsoft.com/office/drawing/2014/main" id="{7B34032A-D6A2-4FEE-9A5D-4B7E889EA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4213" y="7548318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1 h 9103"/>
                  <a:gd name="connsiteX2" fmla="*/ 3822 w 9967"/>
                  <a:gd name="connsiteY2" fmla="*/ 11 h 9103"/>
                  <a:gd name="connsiteX3" fmla="*/ -298 w 9967"/>
                  <a:gd name="connsiteY3" fmla="*/ 4131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5"/>
                      <a:pt x="9669" y="4131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1"/>
                    </a:cubicBezTo>
                    <a:cubicBezTo>
                      <a:pt x="-298" y="6842"/>
                      <a:pt x="1900" y="9039"/>
                      <a:pt x="4611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3" name="Freeform: Shape 3212">
                <a:extLst>
                  <a:ext uri="{FF2B5EF4-FFF2-40B4-BE49-F238E27FC236}">
                    <a16:creationId xmlns:a16="http://schemas.microsoft.com/office/drawing/2014/main" id="{BA0CB3CE-C2D3-451A-AF9D-212DC57D65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2180" y="7546563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4" name="Freeform: Shape 3213">
                <a:extLst>
                  <a:ext uri="{FF2B5EF4-FFF2-40B4-BE49-F238E27FC236}">
                    <a16:creationId xmlns:a16="http://schemas.microsoft.com/office/drawing/2014/main" id="{61A5521F-C947-4ABB-867F-B19CDB79F4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9699" y="7544926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5" name="Freeform: Shape 3214">
                <a:extLst>
                  <a:ext uri="{FF2B5EF4-FFF2-40B4-BE49-F238E27FC236}">
                    <a16:creationId xmlns:a16="http://schemas.microsoft.com/office/drawing/2014/main" id="{30E50ECE-FE7F-4F1D-8CD8-191E643D43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7961" y="7544035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6" name="Freeform: Shape 3215">
                <a:extLst>
                  <a:ext uri="{FF2B5EF4-FFF2-40B4-BE49-F238E27FC236}">
                    <a16:creationId xmlns:a16="http://schemas.microsoft.com/office/drawing/2014/main" id="{E70EA3CE-BE66-437C-AB38-C8770D8C4A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5929" y="7543289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7" name="Freeform: Shape 3216">
                <a:extLst>
                  <a:ext uri="{FF2B5EF4-FFF2-40B4-BE49-F238E27FC236}">
                    <a16:creationId xmlns:a16="http://schemas.microsoft.com/office/drawing/2014/main" id="{6654A81F-11D8-439A-9641-7CFBFE5F2E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3895" y="7542248"/>
                <a:ext cx="20528" cy="20528"/>
              </a:xfrm>
              <a:custGeom>
                <a:avLst/>
                <a:gdLst>
                  <a:gd name="connsiteX0" fmla="*/ 9967 w 20528"/>
                  <a:gd name="connsiteY0" fmla="*/ 20465 h 20528"/>
                  <a:gd name="connsiteX1" fmla="*/ 20231 w 20528"/>
                  <a:gd name="connsiteY1" fmla="*/ 10200 h 20528"/>
                  <a:gd name="connsiteX2" fmla="*/ 9967 w 20528"/>
                  <a:gd name="connsiteY2" fmla="*/ -64 h 20528"/>
                  <a:gd name="connsiteX3" fmla="*/ -298 w 20528"/>
                  <a:gd name="connsiteY3" fmla="*/ 10200 h 20528"/>
                  <a:gd name="connsiteX4" fmla="*/ 9967 w 20528"/>
                  <a:gd name="connsiteY4" fmla="*/ 20465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8" h="20528">
                    <a:moveTo>
                      <a:pt x="9967" y="20465"/>
                    </a:moveTo>
                    <a:cubicBezTo>
                      <a:pt x="15635" y="20465"/>
                      <a:pt x="20231" y="15869"/>
                      <a:pt x="20231" y="10200"/>
                    </a:cubicBezTo>
                    <a:cubicBezTo>
                      <a:pt x="20231" y="4532"/>
                      <a:pt x="15635" y="-64"/>
                      <a:pt x="9967" y="-64"/>
                    </a:cubicBezTo>
                    <a:cubicBezTo>
                      <a:pt x="4298" y="-64"/>
                      <a:pt x="-298" y="4532"/>
                      <a:pt x="-298" y="10200"/>
                    </a:cubicBezTo>
                    <a:cubicBezTo>
                      <a:pt x="-298" y="15869"/>
                      <a:pt x="4298" y="20465"/>
                      <a:pt x="9967" y="2046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8" name="Freeform: Shape 3217">
                <a:extLst>
                  <a:ext uri="{FF2B5EF4-FFF2-40B4-BE49-F238E27FC236}">
                    <a16:creationId xmlns:a16="http://schemas.microsoft.com/office/drawing/2014/main" id="{DA67DFCD-1E81-48B7-8A6E-A54DA91213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2008" y="7541059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19" name="Freeform: Shape 3218">
                <a:extLst>
                  <a:ext uri="{FF2B5EF4-FFF2-40B4-BE49-F238E27FC236}">
                    <a16:creationId xmlns:a16="http://schemas.microsoft.com/office/drawing/2014/main" id="{A0D4DB9D-8C76-49C9-A6F2-FB24F022F7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39975" y="754031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0" name="Freeform: Shape 3219">
                <a:extLst>
                  <a:ext uri="{FF2B5EF4-FFF2-40B4-BE49-F238E27FC236}">
                    <a16:creationId xmlns:a16="http://schemas.microsoft.com/office/drawing/2014/main" id="{A939212B-A81B-4398-9104-4E089CC2BF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8387" y="7539423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1" name="Freeform: Shape 3220">
                <a:extLst>
                  <a:ext uri="{FF2B5EF4-FFF2-40B4-BE49-F238E27FC236}">
                    <a16:creationId xmlns:a16="http://schemas.microsoft.com/office/drawing/2014/main" id="{9384EF7D-248C-4D5A-8972-5DA87439F1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6651" y="7538975"/>
                <a:ext cx="27074" cy="27074"/>
              </a:xfrm>
              <a:custGeom>
                <a:avLst/>
                <a:gdLst>
                  <a:gd name="connsiteX0" fmla="*/ 13239 w 27074"/>
                  <a:gd name="connsiteY0" fmla="*/ 27010 h 27074"/>
                  <a:gd name="connsiteX1" fmla="*/ 26777 w 27074"/>
                  <a:gd name="connsiteY1" fmla="*/ 13473 h 27074"/>
                  <a:gd name="connsiteX2" fmla="*/ 13239 w 27074"/>
                  <a:gd name="connsiteY2" fmla="*/ -64 h 27074"/>
                  <a:gd name="connsiteX3" fmla="*/ -298 w 27074"/>
                  <a:gd name="connsiteY3" fmla="*/ 13473 h 27074"/>
                  <a:gd name="connsiteX4" fmla="*/ 13239 w 27074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4" h="27074">
                    <a:moveTo>
                      <a:pt x="13239" y="27010"/>
                    </a:moveTo>
                    <a:cubicBezTo>
                      <a:pt x="20716" y="27010"/>
                      <a:pt x="26777" y="20950"/>
                      <a:pt x="26777" y="13473"/>
                    </a:cubicBezTo>
                    <a:cubicBezTo>
                      <a:pt x="26777" y="5997"/>
                      <a:pt x="20716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2" name="Freeform: Shape 3221">
                <a:extLst>
                  <a:ext uri="{FF2B5EF4-FFF2-40B4-BE49-F238E27FC236}">
                    <a16:creationId xmlns:a16="http://schemas.microsoft.com/office/drawing/2014/main" id="{E6CA6FF5-0B6E-48A9-B0EE-1710127E14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5045" y="7536910"/>
                <a:ext cx="29752" cy="29752"/>
              </a:xfrm>
              <a:custGeom>
                <a:avLst/>
                <a:gdLst>
                  <a:gd name="connsiteX0" fmla="*/ 13852 w 29752"/>
                  <a:gd name="connsiteY0" fmla="*/ 29670 h 29752"/>
                  <a:gd name="connsiteX1" fmla="*/ 29436 w 29752"/>
                  <a:gd name="connsiteY1" fmla="*/ 15538 h 29752"/>
                  <a:gd name="connsiteX2" fmla="*/ 15304 w 29752"/>
                  <a:gd name="connsiteY2" fmla="*/ -46 h 29752"/>
                  <a:gd name="connsiteX3" fmla="*/ -280 w 29752"/>
                  <a:gd name="connsiteY3" fmla="*/ 14086 h 29752"/>
                  <a:gd name="connsiteX4" fmla="*/ -280 w 29752"/>
                  <a:gd name="connsiteY4" fmla="*/ 15539 h 29752"/>
                  <a:gd name="connsiteX5" fmla="*/ 13852 w 29752"/>
                  <a:gd name="connsiteY5" fmla="*/ 29671 h 2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2" h="29752">
                    <a:moveTo>
                      <a:pt x="13852" y="29670"/>
                    </a:moveTo>
                    <a:cubicBezTo>
                      <a:pt x="22058" y="30071"/>
                      <a:pt x="29036" y="23744"/>
                      <a:pt x="29436" y="15538"/>
                    </a:cubicBezTo>
                    <a:cubicBezTo>
                      <a:pt x="29837" y="7332"/>
                      <a:pt x="23510" y="355"/>
                      <a:pt x="15304" y="-46"/>
                    </a:cubicBezTo>
                    <a:cubicBezTo>
                      <a:pt x="7098" y="-447"/>
                      <a:pt x="121" y="5880"/>
                      <a:pt x="-280" y="14086"/>
                    </a:cubicBezTo>
                    <a:cubicBezTo>
                      <a:pt x="-304" y="14570"/>
                      <a:pt x="-304" y="15055"/>
                      <a:pt x="-280" y="15539"/>
                    </a:cubicBezTo>
                    <a:cubicBezTo>
                      <a:pt x="94" y="23184"/>
                      <a:pt x="6207" y="29297"/>
                      <a:pt x="13852" y="296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3" name="Freeform: Shape 3222">
                <a:extLst>
                  <a:ext uri="{FF2B5EF4-FFF2-40B4-BE49-F238E27FC236}">
                    <a16:creationId xmlns:a16="http://schemas.microsoft.com/office/drawing/2014/main" id="{9CF33123-6637-4087-9C56-72BCA93A3C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3327" y="753719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4" name="Freeform: Shape 3223">
                <a:extLst>
                  <a:ext uri="{FF2B5EF4-FFF2-40B4-BE49-F238E27FC236}">
                    <a16:creationId xmlns:a16="http://schemas.microsoft.com/office/drawing/2014/main" id="{F5738025-2AF0-49F8-BF46-97F4E406DB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2334" y="753763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5" name="Freeform: Shape 3224">
                <a:extLst>
                  <a:ext uri="{FF2B5EF4-FFF2-40B4-BE49-F238E27FC236}">
                    <a16:creationId xmlns:a16="http://schemas.microsoft.com/office/drawing/2014/main" id="{F54A8566-C6CB-43E2-A4C3-83F6F3AABB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1341" y="753763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6" name="Freeform: Shape 3225">
                <a:extLst>
                  <a:ext uri="{FF2B5EF4-FFF2-40B4-BE49-F238E27FC236}">
                    <a16:creationId xmlns:a16="http://schemas.microsoft.com/office/drawing/2014/main" id="{ADD58894-718A-48D9-88DB-359C22E25D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0349" y="7537934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7" name="Freeform: Shape 3226">
                <a:extLst>
                  <a:ext uri="{FF2B5EF4-FFF2-40B4-BE49-F238E27FC236}">
                    <a16:creationId xmlns:a16="http://schemas.microsoft.com/office/drawing/2014/main" id="{1D38A6D9-0950-4AB1-BFC4-52A765E849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89356" y="7537934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8" name="Freeform: Shape 3227">
                <a:extLst>
                  <a:ext uri="{FF2B5EF4-FFF2-40B4-BE49-F238E27FC236}">
                    <a16:creationId xmlns:a16="http://schemas.microsoft.com/office/drawing/2014/main" id="{78D3AF6E-BF8C-4361-98A7-5E1472E80C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08363" y="7537636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29" name="Freeform: Shape 3228">
                <a:extLst>
                  <a:ext uri="{FF2B5EF4-FFF2-40B4-BE49-F238E27FC236}">
                    <a16:creationId xmlns:a16="http://schemas.microsoft.com/office/drawing/2014/main" id="{85115981-7DC7-4C3F-92B5-1070E169F3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7370" y="7537190"/>
                <a:ext cx="29751" cy="29751"/>
              </a:xfrm>
              <a:custGeom>
                <a:avLst/>
                <a:gdLst>
                  <a:gd name="connsiteX0" fmla="*/ 14578 w 29751"/>
                  <a:gd name="connsiteY0" fmla="*/ 29688 h 29751"/>
                  <a:gd name="connsiteX1" fmla="*/ 29454 w 29751"/>
                  <a:gd name="connsiteY1" fmla="*/ 14812 h 29751"/>
                  <a:gd name="connsiteX2" fmla="*/ 14578 w 29751"/>
                  <a:gd name="connsiteY2" fmla="*/ -64 h 29751"/>
                  <a:gd name="connsiteX3" fmla="*/ -298 w 29751"/>
                  <a:gd name="connsiteY3" fmla="*/ 14812 h 29751"/>
                  <a:gd name="connsiteX4" fmla="*/ 14578 w 29751"/>
                  <a:gd name="connsiteY4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51" h="29751">
                    <a:moveTo>
                      <a:pt x="14578" y="29688"/>
                    </a:moveTo>
                    <a:cubicBezTo>
                      <a:pt x="22794" y="29688"/>
                      <a:pt x="29454" y="23027"/>
                      <a:pt x="29454" y="14812"/>
                    </a:cubicBezTo>
                    <a:cubicBezTo>
                      <a:pt x="29454" y="6596"/>
                      <a:pt x="22794" y="-64"/>
                      <a:pt x="14578" y="-64"/>
                    </a:cubicBezTo>
                    <a:cubicBezTo>
                      <a:pt x="6363" y="-64"/>
                      <a:pt x="-298" y="6596"/>
                      <a:pt x="-298" y="14812"/>
                    </a:cubicBezTo>
                    <a:cubicBezTo>
                      <a:pt x="-298" y="23027"/>
                      <a:pt x="6363" y="29688"/>
                      <a:pt x="14578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0" name="Freeform: Shape 3229">
                <a:extLst>
                  <a:ext uri="{FF2B5EF4-FFF2-40B4-BE49-F238E27FC236}">
                    <a16:creationId xmlns:a16="http://schemas.microsoft.com/office/drawing/2014/main" id="{4E2351F1-7B7D-4A68-9808-376C957D2C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6360" y="7536893"/>
                <a:ext cx="29750" cy="29751"/>
              </a:xfrm>
              <a:custGeom>
                <a:avLst/>
                <a:gdLst>
                  <a:gd name="connsiteX0" fmla="*/ 14596 w 29750"/>
                  <a:gd name="connsiteY0" fmla="*/ 29688 h 29751"/>
                  <a:gd name="connsiteX1" fmla="*/ 29453 w 29750"/>
                  <a:gd name="connsiteY1" fmla="*/ 14793 h 29751"/>
                  <a:gd name="connsiteX2" fmla="*/ 14559 w 29750"/>
                  <a:gd name="connsiteY2" fmla="*/ -64 h 29751"/>
                  <a:gd name="connsiteX3" fmla="*/ -298 w 29750"/>
                  <a:gd name="connsiteY3" fmla="*/ 14830 h 29751"/>
                  <a:gd name="connsiteX4" fmla="*/ -280 w 29750"/>
                  <a:gd name="connsiteY4" fmla="*/ 15555 h 29751"/>
                  <a:gd name="connsiteX5" fmla="*/ 14596 w 29750"/>
                  <a:gd name="connsiteY5" fmla="*/ 29688 h 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50" h="29751">
                    <a:moveTo>
                      <a:pt x="14596" y="29688"/>
                    </a:moveTo>
                    <a:cubicBezTo>
                      <a:pt x="22812" y="29677"/>
                      <a:pt x="29464" y="23009"/>
                      <a:pt x="29453" y="14793"/>
                    </a:cubicBezTo>
                    <a:cubicBezTo>
                      <a:pt x="29443" y="6578"/>
                      <a:pt x="22774" y="-74"/>
                      <a:pt x="14559" y="-64"/>
                    </a:cubicBezTo>
                    <a:cubicBezTo>
                      <a:pt x="6343" y="-54"/>
                      <a:pt x="-309" y="6615"/>
                      <a:pt x="-298" y="14830"/>
                    </a:cubicBezTo>
                    <a:cubicBezTo>
                      <a:pt x="-298" y="15072"/>
                      <a:pt x="-291" y="15314"/>
                      <a:pt x="-280" y="15555"/>
                    </a:cubicBezTo>
                    <a:cubicBezTo>
                      <a:pt x="117" y="23479"/>
                      <a:pt x="6663" y="29697"/>
                      <a:pt x="14596" y="2968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1" name="Freeform: Shape 3230">
                <a:extLst>
                  <a:ext uri="{FF2B5EF4-FFF2-40B4-BE49-F238E27FC236}">
                    <a16:creationId xmlns:a16="http://schemas.microsoft.com/office/drawing/2014/main" id="{273EB80A-9258-4BCD-A45A-2866D4E82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6724" y="7538975"/>
                <a:ext cx="27073" cy="27074"/>
              </a:xfrm>
              <a:custGeom>
                <a:avLst/>
                <a:gdLst>
                  <a:gd name="connsiteX0" fmla="*/ 13239 w 27073"/>
                  <a:gd name="connsiteY0" fmla="*/ 27010 h 27074"/>
                  <a:gd name="connsiteX1" fmla="*/ 26776 w 27073"/>
                  <a:gd name="connsiteY1" fmla="*/ 13473 h 27074"/>
                  <a:gd name="connsiteX2" fmla="*/ 13239 w 27073"/>
                  <a:gd name="connsiteY2" fmla="*/ -64 h 27074"/>
                  <a:gd name="connsiteX3" fmla="*/ -298 w 27073"/>
                  <a:gd name="connsiteY3" fmla="*/ 13473 h 27074"/>
                  <a:gd name="connsiteX4" fmla="*/ 13239 w 27073"/>
                  <a:gd name="connsiteY4" fmla="*/ 27010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73" h="27074">
                    <a:moveTo>
                      <a:pt x="13239" y="27010"/>
                    </a:moveTo>
                    <a:cubicBezTo>
                      <a:pt x="20715" y="27010"/>
                      <a:pt x="26776" y="20950"/>
                      <a:pt x="26776" y="13473"/>
                    </a:cubicBezTo>
                    <a:cubicBezTo>
                      <a:pt x="26776" y="5997"/>
                      <a:pt x="20715" y="-64"/>
                      <a:pt x="13239" y="-64"/>
                    </a:cubicBezTo>
                    <a:cubicBezTo>
                      <a:pt x="5763" y="-64"/>
                      <a:pt x="-298" y="5997"/>
                      <a:pt x="-298" y="13473"/>
                    </a:cubicBezTo>
                    <a:cubicBezTo>
                      <a:pt x="-298" y="20950"/>
                      <a:pt x="5763" y="27010"/>
                      <a:pt x="13239" y="2701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2" name="Freeform: Shape 3231">
                <a:extLst>
                  <a:ext uri="{FF2B5EF4-FFF2-40B4-BE49-F238E27FC236}">
                    <a16:creationId xmlns:a16="http://schemas.microsoft.com/office/drawing/2014/main" id="{D5DA48E5-9574-4055-8BD4-D99DAC9638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6474" y="7539423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0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3" name="Freeform: Shape 3232">
                <a:extLst>
                  <a:ext uri="{FF2B5EF4-FFF2-40B4-BE49-F238E27FC236}">
                    <a16:creationId xmlns:a16="http://schemas.microsoft.com/office/drawing/2014/main" id="{4022D936-C98A-4CF1-B69D-23B77F6BBE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6077" y="7540314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4" name="Freeform: Shape 3233">
                <a:extLst>
                  <a:ext uri="{FF2B5EF4-FFF2-40B4-BE49-F238E27FC236}">
                    <a16:creationId xmlns:a16="http://schemas.microsoft.com/office/drawing/2014/main" id="{9E4F545E-F903-4461-B681-ACCBD8454B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6125" y="7541059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5" name="Freeform: Shape 3234">
                <a:extLst>
                  <a:ext uri="{FF2B5EF4-FFF2-40B4-BE49-F238E27FC236}">
                    <a16:creationId xmlns:a16="http://schemas.microsoft.com/office/drawing/2014/main" id="{5C91C819-E6E0-4ECC-898E-4C118EBA36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5728" y="7541951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6" name="Freeform: Shape 3235">
                <a:extLst>
                  <a:ext uri="{FF2B5EF4-FFF2-40B4-BE49-F238E27FC236}">
                    <a16:creationId xmlns:a16="http://schemas.microsoft.com/office/drawing/2014/main" id="{A9FFD324-37D8-455C-8CE0-4AC7303EDA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5775" y="7542695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7" name="Freeform: Shape 3236">
                <a:extLst>
                  <a:ext uri="{FF2B5EF4-FFF2-40B4-BE49-F238E27FC236}">
                    <a16:creationId xmlns:a16="http://schemas.microsoft.com/office/drawing/2014/main" id="{591A162A-2AAA-4D10-AE64-C42C49F41D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6122" y="7544035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8" name="Freeform: Shape 3237">
                <a:extLst>
                  <a:ext uri="{FF2B5EF4-FFF2-40B4-BE49-F238E27FC236}">
                    <a16:creationId xmlns:a16="http://schemas.microsoft.com/office/drawing/2014/main" id="{3A916E33-0F89-4893-B468-861E8B65FB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5874" y="7544926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39" name="Freeform: Shape 3238">
                <a:extLst>
                  <a:ext uri="{FF2B5EF4-FFF2-40B4-BE49-F238E27FC236}">
                    <a16:creationId xmlns:a16="http://schemas.microsoft.com/office/drawing/2014/main" id="{72060798-FF3A-4BC2-BCCE-B57D3CF69E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6072" y="7546264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0" name="Freeform: Shape 3239">
                <a:extLst>
                  <a:ext uri="{FF2B5EF4-FFF2-40B4-BE49-F238E27FC236}">
                    <a16:creationId xmlns:a16="http://schemas.microsoft.com/office/drawing/2014/main" id="{6D5217E6-6299-495C-81D1-BF6CC06B51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6418" y="7548318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1 h 9103"/>
                  <a:gd name="connsiteX2" fmla="*/ 3822 w 9966"/>
                  <a:gd name="connsiteY2" fmla="*/ 11 h 9103"/>
                  <a:gd name="connsiteX3" fmla="*/ -298 w 9966"/>
                  <a:gd name="connsiteY3" fmla="*/ 4131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5"/>
                      <a:pt x="9669" y="4131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1"/>
                    </a:cubicBezTo>
                    <a:cubicBezTo>
                      <a:pt x="-298" y="6842"/>
                      <a:pt x="1900" y="9039"/>
                      <a:pt x="4612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1" name="Freeform: Shape 3240">
                <a:extLst>
                  <a:ext uri="{FF2B5EF4-FFF2-40B4-BE49-F238E27FC236}">
                    <a16:creationId xmlns:a16="http://schemas.microsoft.com/office/drawing/2014/main" id="{B5474BBE-3218-48CF-A75A-071324DC88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6761" y="7548945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2" name="Freeform: Shape 3241">
                <a:extLst>
                  <a:ext uri="{FF2B5EF4-FFF2-40B4-BE49-F238E27FC236}">
                    <a16:creationId xmlns:a16="http://schemas.microsoft.com/office/drawing/2014/main" id="{61582BBA-E413-45AA-8B16-4D2AAABA6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7108" y="7550133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3" name="Freeform: Shape 3242">
                <a:extLst>
                  <a:ext uri="{FF2B5EF4-FFF2-40B4-BE49-F238E27FC236}">
                    <a16:creationId xmlns:a16="http://schemas.microsoft.com/office/drawing/2014/main" id="{667D76AF-E5F8-41DE-95A9-0EF7F0253D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507456" y="7551471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4" name="Freeform: Shape 3243">
                <a:extLst>
                  <a:ext uri="{FF2B5EF4-FFF2-40B4-BE49-F238E27FC236}">
                    <a16:creationId xmlns:a16="http://schemas.microsoft.com/office/drawing/2014/main" id="{043627E6-531D-47CA-8108-2C9646984B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80215" y="7670478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5" name="Freeform: Shape 3244">
                <a:extLst>
                  <a:ext uri="{FF2B5EF4-FFF2-40B4-BE49-F238E27FC236}">
                    <a16:creationId xmlns:a16="http://schemas.microsoft.com/office/drawing/2014/main" id="{1BDEE6F6-8D09-49F4-8AD9-2117E8BEC3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7884" y="7669140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6" name="Freeform: Shape 3245">
                <a:extLst>
                  <a:ext uri="{FF2B5EF4-FFF2-40B4-BE49-F238E27FC236}">
                    <a16:creationId xmlns:a16="http://schemas.microsoft.com/office/drawing/2014/main" id="{D3E710DA-355F-4F7F-B761-C61650D20C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5850" y="7668842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7" name="Freeform: Shape 3246">
                <a:extLst>
                  <a:ext uri="{FF2B5EF4-FFF2-40B4-BE49-F238E27FC236}">
                    <a16:creationId xmlns:a16="http://schemas.microsoft.com/office/drawing/2014/main" id="{325CF6B2-E09A-4986-A70B-4784108DC1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3518" y="7666908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8" name="Freeform: Shape 3247">
                <a:extLst>
                  <a:ext uri="{FF2B5EF4-FFF2-40B4-BE49-F238E27FC236}">
                    <a16:creationId xmlns:a16="http://schemas.microsoft.com/office/drawing/2014/main" id="{B050A552-66F1-4A00-9980-50F637C5F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1633" y="7665869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49" name="Freeform: Shape 3248">
                <a:extLst>
                  <a:ext uri="{FF2B5EF4-FFF2-40B4-BE49-F238E27FC236}">
                    <a16:creationId xmlns:a16="http://schemas.microsoft.com/office/drawing/2014/main" id="{BF9BBF5D-F485-401D-A85D-6C4132B09B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69227" y="7663510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0" name="Freeform: Shape 3249">
                <a:extLst>
                  <a:ext uri="{FF2B5EF4-FFF2-40B4-BE49-F238E27FC236}">
                    <a16:creationId xmlns:a16="http://schemas.microsoft.com/office/drawing/2014/main" id="{AC6B6543-F1C0-4DBE-B977-8FEC029653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7120" y="7663338"/>
                <a:ext cx="16065" cy="16065"/>
              </a:xfrm>
              <a:custGeom>
                <a:avLst/>
                <a:gdLst>
                  <a:gd name="connsiteX0" fmla="*/ 7734 w 16065"/>
                  <a:gd name="connsiteY0" fmla="*/ 16002 h 16065"/>
                  <a:gd name="connsiteX1" fmla="*/ 15767 w 16065"/>
                  <a:gd name="connsiteY1" fmla="*/ 8118 h 16065"/>
                  <a:gd name="connsiteX2" fmla="*/ 7884 w 16065"/>
                  <a:gd name="connsiteY2" fmla="*/ -63 h 16065"/>
                  <a:gd name="connsiteX3" fmla="*/ -296 w 16065"/>
                  <a:gd name="connsiteY3" fmla="*/ 7820 h 16065"/>
                  <a:gd name="connsiteX4" fmla="*/ 7587 w 16065"/>
                  <a:gd name="connsiteY4" fmla="*/ 16000 h 16065"/>
                  <a:gd name="connsiteX5" fmla="*/ 7734 w 16065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5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1" name="Freeform: Shape 3250">
                <a:extLst>
                  <a:ext uri="{FF2B5EF4-FFF2-40B4-BE49-F238E27FC236}">
                    <a16:creationId xmlns:a16="http://schemas.microsoft.com/office/drawing/2014/main" id="{1838ECE4-1A54-4820-9B95-41969DD30E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5233" y="7662594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2" name="Freeform: Shape 3251">
                <a:extLst>
                  <a:ext uri="{FF2B5EF4-FFF2-40B4-BE49-F238E27FC236}">
                    <a16:creationId xmlns:a16="http://schemas.microsoft.com/office/drawing/2014/main" id="{F770F7F0-0995-47BA-958C-0536C6CA88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3644" y="7661703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3" name="Freeform: Shape 3252">
                <a:extLst>
                  <a:ext uri="{FF2B5EF4-FFF2-40B4-BE49-F238E27FC236}">
                    <a16:creationId xmlns:a16="http://schemas.microsoft.com/office/drawing/2014/main" id="{8E45A2CB-A468-4690-A1E6-67995CF4F6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1612" y="7660958"/>
                <a:ext cx="21123" cy="21123"/>
              </a:xfrm>
              <a:custGeom>
                <a:avLst/>
                <a:gdLst>
                  <a:gd name="connsiteX0" fmla="*/ 10264 w 21123"/>
                  <a:gd name="connsiteY0" fmla="*/ 21059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59"/>
                    </a:moveTo>
                    <a:cubicBezTo>
                      <a:pt x="16097" y="21059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4" name="Freeform: Shape 3253">
                <a:extLst>
                  <a:ext uri="{FF2B5EF4-FFF2-40B4-BE49-F238E27FC236}">
                    <a16:creationId xmlns:a16="http://schemas.microsoft.com/office/drawing/2014/main" id="{FFAC2C16-4E35-44AC-88BC-B8ADE42259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0023" y="7660066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5" name="Freeform: Shape 3254">
                <a:extLst>
                  <a:ext uri="{FF2B5EF4-FFF2-40B4-BE49-F238E27FC236}">
                    <a16:creationId xmlns:a16="http://schemas.microsoft.com/office/drawing/2014/main" id="{FD29FE08-FEEC-4520-899C-9C0A1ED102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78733" y="7659916"/>
                <a:ext cx="23058" cy="23058"/>
              </a:xfrm>
              <a:custGeom>
                <a:avLst/>
                <a:gdLst>
                  <a:gd name="connsiteX0" fmla="*/ 11158 w 23058"/>
                  <a:gd name="connsiteY0" fmla="*/ 22994 h 23058"/>
                  <a:gd name="connsiteX1" fmla="*/ 22760 w 23058"/>
                  <a:gd name="connsiteY1" fmla="*/ 11689 h 23058"/>
                  <a:gd name="connsiteX2" fmla="*/ 22761 w 23058"/>
                  <a:gd name="connsiteY2" fmla="*/ 11539 h 23058"/>
                  <a:gd name="connsiteX3" fmla="*/ 11158 w 23058"/>
                  <a:gd name="connsiteY3" fmla="*/ -64 h 23058"/>
                  <a:gd name="connsiteX4" fmla="*/ -298 w 23058"/>
                  <a:gd name="connsiteY4" fmla="*/ 11389 h 23058"/>
                  <a:gd name="connsiteX5" fmla="*/ -297 w 23058"/>
                  <a:gd name="connsiteY5" fmla="*/ 11539 h 23058"/>
                  <a:gd name="connsiteX6" fmla="*/ 10858 w 23058"/>
                  <a:gd name="connsiteY6" fmla="*/ 22993 h 23058"/>
                  <a:gd name="connsiteX7" fmla="*/ 11158 w 23058"/>
                  <a:gd name="connsiteY7" fmla="*/ 22993 h 2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58" h="23058">
                    <a:moveTo>
                      <a:pt x="11158" y="22994"/>
                    </a:moveTo>
                    <a:cubicBezTo>
                      <a:pt x="17483" y="23076"/>
                      <a:pt x="22678" y="18015"/>
                      <a:pt x="22760" y="11689"/>
                    </a:cubicBezTo>
                    <a:cubicBezTo>
                      <a:pt x="22760" y="11639"/>
                      <a:pt x="22761" y="11589"/>
                      <a:pt x="22761" y="11539"/>
                    </a:cubicBezTo>
                    <a:cubicBezTo>
                      <a:pt x="22761" y="5131"/>
                      <a:pt x="17566" y="-64"/>
                      <a:pt x="11158" y="-64"/>
                    </a:cubicBezTo>
                    <a:cubicBezTo>
                      <a:pt x="4831" y="-64"/>
                      <a:pt x="-297" y="5063"/>
                      <a:pt x="-298" y="11389"/>
                    </a:cubicBezTo>
                    <a:cubicBezTo>
                      <a:pt x="-298" y="11439"/>
                      <a:pt x="-297" y="11489"/>
                      <a:pt x="-297" y="11539"/>
                    </a:cubicBezTo>
                    <a:cubicBezTo>
                      <a:pt x="-379" y="17783"/>
                      <a:pt x="4615" y="22911"/>
                      <a:pt x="10858" y="22993"/>
                    </a:cubicBezTo>
                    <a:cubicBezTo>
                      <a:pt x="10958" y="22995"/>
                      <a:pt x="11058" y="22995"/>
                      <a:pt x="11158" y="2299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6" name="Freeform: Shape 3255">
                <a:extLst>
                  <a:ext uri="{FF2B5EF4-FFF2-40B4-BE49-F238E27FC236}">
                    <a16:creationId xmlns:a16="http://schemas.microsoft.com/office/drawing/2014/main" id="{BFD7B39B-663D-42B9-8352-74F92873A1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6997" y="7659321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7" name="Freeform: Shape 3256">
                <a:extLst>
                  <a:ext uri="{FF2B5EF4-FFF2-40B4-BE49-F238E27FC236}">
                    <a16:creationId xmlns:a16="http://schemas.microsoft.com/office/drawing/2014/main" id="{3B19BD21-602C-4E4C-A4D8-6CAA5F9419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5707" y="7659024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8" name="Freeform: Shape 3257">
                <a:extLst>
                  <a:ext uri="{FF2B5EF4-FFF2-40B4-BE49-F238E27FC236}">
                    <a16:creationId xmlns:a16="http://schemas.microsoft.com/office/drawing/2014/main" id="{6B664C80-CBE1-43F5-9AAE-E8C2405FAE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4416" y="7658430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59" name="Freeform: Shape 3258">
                <a:extLst>
                  <a:ext uri="{FF2B5EF4-FFF2-40B4-BE49-F238E27FC236}">
                    <a16:creationId xmlns:a16="http://schemas.microsoft.com/office/drawing/2014/main" id="{716D14BE-3801-4F62-8656-2861EB78D2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3126" y="7658281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0 w 26479"/>
                  <a:gd name="connsiteY1" fmla="*/ 13324 h 26478"/>
                  <a:gd name="connsiteX2" fmla="*/ 13090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2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0" name="Freeform: Shape 3259">
                <a:extLst>
                  <a:ext uri="{FF2B5EF4-FFF2-40B4-BE49-F238E27FC236}">
                    <a16:creationId xmlns:a16="http://schemas.microsoft.com/office/drawing/2014/main" id="{7000CD0C-D0D1-493E-9A3E-584742586F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2134" y="7658281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0 w 26479"/>
                  <a:gd name="connsiteY1" fmla="*/ 13324 h 26478"/>
                  <a:gd name="connsiteX2" fmla="*/ 13090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2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1" name="Freeform: Shape 3260">
                <a:extLst>
                  <a:ext uri="{FF2B5EF4-FFF2-40B4-BE49-F238E27FC236}">
                    <a16:creationId xmlns:a16="http://schemas.microsoft.com/office/drawing/2014/main" id="{7C4DFBC5-2FEA-433A-A7D5-E8A17E3FF4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1141" y="7658281"/>
                <a:ext cx="26479" cy="26478"/>
              </a:xfrm>
              <a:custGeom>
                <a:avLst/>
                <a:gdLst>
                  <a:gd name="connsiteX0" fmla="*/ 12793 w 26479"/>
                  <a:gd name="connsiteY0" fmla="*/ 26414 h 26478"/>
                  <a:gd name="connsiteX1" fmla="*/ 26180 w 26479"/>
                  <a:gd name="connsiteY1" fmla="*/ 13324 h 26478"/>
                  <a:gd name="connsiteX2" fmla="*/ 13090 w 26479"/>
                  <a:gd name="connsiteY2" fmla="*/ -63 h 26478"/>
                  <a:gd name="connsiteX3" fmla="*/ -297 w 26479"/>
                  <a:gd name="connsiteY3" fmla="*/ 13027 h 26478"/>
                  <a:gd name="connsiteX4" fmla="*/ -298 w 26479"/>
                  <a:gd name="connsiteY4" fmla="*/ 13175 h 26478"/>
                  <a:gd name="connsiteX5" fmla="*/ 12793 w 26479"/>
                  <a:gd name="connsiteY5" fmla="*/ 26415 h 2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79" h="26478">
                    <a:moveTo>
                      <a:pt x="12793" y="26414"/>
                    </a:moveTo>
                    <a:cubicBezTo>
                      <a:pt x="20105" y="26496"/>
                      <a:pt x="26098" y="20636"/>
                      <a:pt x="26180" y="13324"/>
                    </a:cubicBezTo>
                    <a:cubicBezTo>
                      <a:pt x="26263" y="6012"/>
                      <a:pt x="20402" y="19"/>
                      <a:pt x="13090" y="-63"/>
                    </a:cubicBezTo>
                    <a:cubicBezTo>
                      <a:pt x="5779" y="-145"/>
                      <a:pt x="-215" y="5715"/>
                      <a:pt x="-297" y="13027"/>
                    </a:cubicBezTo>
                    <a:cubicBezTo>
                      <a:pt x="-297" y="13076"/>
                      <a:pt x="-298" y="13125"/>
                      <a:pt x="-298" y="13175"/>
                    </a:cubicBezTo>
                    <a:cubicBezTo>
                      <a:pt x="-298" y="20429"/>
                      <a:pt x="5539" y="26333"/>
                      <a:pt x="12793" y="2641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2" name="Freeform: Shape 3261">
                <a:extLst>
                  <a:ext uri="{FF2B5EF4-FFF2-40B4-BE49-F238E27FC236}">
                    <a16:creationId xmlns:a16="http://schemas.microsoft.com/office/drawing/2014/main" id="{BD1B2A7A-FF79-46D4-85C3-24E14100A4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0445" y="7658430"/>
                <a:ext cx="25883" cy="25883"/>
              </a:xfrm>
              <a:custGeom>
                <a:avLst/>
                <a:gdLst>
                  <a:gd name="connsiteX0" fmla="*/ 12496 w 25883"/>
                  <a:gd name="connsiteY0" fmla="*/ 25819 h 25883"/>
                  <a:gd name="connsiteX1" fmla="*/ 25585 w 25883"/>
                  <a:gd name="connsiteY1" fmla="*/ 13026 h 25883"/>
                  <a:gd name="connsiteX2" fmla="*/ 12792 w 25883"/>
                  <a:gd name="connsiteY2" fmla="*/ -63 h 25883"/>
                  <a:gd name="connsiteX3" fmla="*/ -297 w 25883"/>
                  <a:gd name="connsiteY3" fmla="*/ 12730 h 25883"/>
                  <a:gd name="connsiteX4" fmla="*/ -297 w 25883"/>
                  <a:gd name="connsiteY4" fmla="*/ 13026 h 25883"/>
                  <a:gd name="connsiteX5" fmla="*/ 12496 w 25883"/>
                  <a:gd name="connsiteY5" fmla="*/ 25819 h 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83" h="25883">
                    <a:moveTo>
                      <a:pt x="12496" y="25819"/>
                    </a:moveTo>
                    <a:cubicBezTo>
                      <a:pt x="19643" y="25901"/>
                      <a:pt x="25503" y="20173"/>
                      <a:pt x="25585" y="13026"/>
                    </a:cubicBezTo>
                    <a:cubicBezTo>
                      <a:pt x="25667" y="5878"/>
                      <a:pt x="19939" y="19"/>
                      <a:pt x="12792" y="-63"/>
                    </a:cubicBezTo>
                    <a:cubicBezTo>
                      <a:pt x="5645" y="-145"/>
                      <a:pt x="-215" y="5583"/>
                      <a:pt x="-297" y="12730"/>
                    </a:cubicBezTo>
                    <a:cubicBezTo>
                      <a:pt x="-298" y="12828"/>
                      <a:pt x="-298" y="12927"/>
                      <a:pt x="-297" y="13026"/>
                    </a:cubicBezTo>
                    <a:cubicBezTo>
                      <a:pt x="-297" y="20092"/>
                      <a:pt x="5431" y="25819"/>
                      <a:pt x="12496" y="2581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3" name="Freeform: Shape 3262">
                <a:extLst>
                  <a:ext uri="{FF2B5EF4-FFF2-40B4-BE49-F238E27FC236}">
                    <a16:creationId xmlns:a16="http://schemas.microsoft.com/office/drawing/2014/main" id="{EA9835CB-30BE-4F21-9B32-60E9AACF3A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29751" y="7659024"/>
                <a:ext cx="24991" cy="24991"/>
              </a:xfrm>
              <a:custGeom>
                <a:avLst/>
                <a:gdLst>
                  <a:gd name="connsiteX0" fmla="*/ 12198 w 24991"/>
                  <a:gd name="connsiteY0" fmla="*/ 24927 h 24991"/>
                  <a:gd name="connsiteX1" fmla="*/ 24694 w 24991"/>
                  <a:gd name="connsiteY1" fmla="*/ 12432 h 24991"/>
                  <a:gd name="connsiteX2" fmla="*/ 12198 w 24991"/>
                  <a:gd name="connsiteY2" fmla="*/ -64 h 24991"/>
                  <a:gd name="connsiteX3" fmla="*/ -298 w 24991"/>
                  <a:gd name="connsiteY3" fmla="*/ 12432 h 24991"/>
                  <a:gd name="connsiteX4" fmla="*/ 12198 w 24991"/>
                  <a:gd name="connsiteY4" fmla="*/ 24927 h 2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1" h="24991">
                    <a:moveTo>
                      <a:pt x="12198" y="24927"/>
                    </a:moveTo>
                    <a:cubicBezTo>
                      <a:pt x="19099" y="24927"/>
                      <a:pt x="24694" y="19333"/>
                      <a:pt x="24694" y="12432"/>
                    </a:cubicBezTo>
                    <a:cubicBezTo>
                      <a:pt x="24694" y="5530"/>
                      <a:pt x="19099" y="-64"/>
                      <a:pt x="12198" y="-64"/>
                    </a:cubicBezTo>
                    <a:cubicBezTo>
                      <a:pt x="5297" y="-64"/>
                      <a:pt x="-298" y="5530"/>
                      <a:pt x="-298" y="12432"/>
                    </a:cubicBezTo>
                    <a:cubicBezTo>
                      <a:pt x="-298" y="19333"/>
                      <a:pt x="5297" y="24927"/>
                      <a:pt x="12198" y="2492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4" name="Freeform: Shape 3263">
                <a:extLst>
                  <a:ext uri="{FF2B5EF4-FFF2-40B4-BE49-F238E27FC236}">
                    <a16:creationId xmlns:a16="http://schemas.microsoft.com/office/drawing/2014/main" id="{AF56E6A3-C602-4208-B86D-1A969C056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49055" y="7659321"/>
                <a:ext cx="24396" cy="24396"/>
              </a:xfrm>
              <a:custGeom>
                <a:avLst/>
                <a:gdLst>
                  <a:gd name="connsiteX0" fmla="*/ 11901 w 24396"/>
                  <a:gd name="connsiteY0" fmla="*/ 24333 h 24396"/>
                  <a:gd name="connsiteX1" fmla="*/ 24099 w 24396"/>
                  <a:gd name="connsiteY1" fmla="*/ 12134 h 24396"/>
                  <a:gd name="connsiteX2" fmla="*/ 11901 w 24396"/>
                  <a:gd name="connsiteY2" fmla="*/ -64 h 24396"/>
                  <a:gd name="connsiteX3" fmla="*/ -298 w 24396"/>
                  <a:gd name="connsiteY3" fmla="*/ 12134 h 24396"/>
                  <a:gd name="connsiteX4" fmla="*/ 11901 w 24396"/>
                  <a:gd name="connsiteY4" fmla="*/ 24333 h 2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" h="24396">
                    <a:moveTo>
                      <a:pt x="11901" y="24333"/>
                    </a:moveTo>
                    <a:cubicBezTo>
                      <a:pt x="18638" y="24333"/>
                      <a:pt x="24099" y="18871"/>
                      <a:pt x="24099" y="12134"/>
                    </a:cubicBezTo>
                    <a:cubicBezTo>
                      <a:pt x="24099" y="5397"/>
                      <a:pt x="18638" y="-64"/>
                      <a:pt x="11901" y="-64"/>
                    </a:cubicBezTo>
                    <a:cubicBezTo>
                      <a:pt x="5164" y="-64"/>
                      <a:pt x="-298" y="5397"/>
                      <a:pt x="-298" y="12134"/>
                    </a:cubicBezTo>
                    <a:cubicBezTo>
                      <a:pt x="-298" y="18871"/>
                      <a:pt x="5164" y="24333"/>
                      <a:pt x="11901" y="2433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5" name="Freeform: Shape 3264">
                <a:extLst>
                  <a:ext uri="{FF2B5EF4-FFF2-40B4-BE49-F238E27FC236}">
                    <a16:creationId xmlns:a16="http://schemas.microsoft.com/office/drawing/2014/main" id="{5599373B-77D6-4D76-B3CB-F9AA892C37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68360" y="7659620"/>
                <a:ext cx="23801" cy="23801"/>
              </a:xfrm>
              <a:custGeom>
                <a:avLst/>
                <a:gdLst>
                  <a:gd name="connsiteX0" fmla="*/ 11603 w 23801"/>
                  <a:gd name="connsiteY0" fmla="*/ 23737 h 23801"/>
                  <a:gd name="connsiteX1" fmla="*/ 23503 w 23801"/>
                  <a:gd name="connsiteY1" fmla="*/ 11837 h 23801"/>
                  <a:gd name="connsiteX2" fmla="*/ 11603 w 23801"/>
                  <a:gd name="connsiteY2" fmla="*/ -64 h 23801"/>
                  <a:gd name="connsiteX3" fmla="*/ -298 w 23801"/>
                  <a:gd name="connsiteY3" fmla="*/ 11837 h 23801"/>
                  <a:gd name="connsiteX4" fmla="*/ 11603 w 23801"/>
                  <a:gd name="connsiteY4" fmla="*/ 23737 h 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1" h="23801">
                    <a:moveTo>
                      <a:pt x="11603" y="23737"/>
                    </a:moveTo>
                    <a:cubicBezTo>
                      <a:pt x="18175" y="23737"/>
                      <a:pt x="23503" y="18409"/>
                      <a:pt x="23503" y="11837"/>
                    </a:cubicBezTo>
                    <a:cubicBezTo>
                      <a:pt x="23503" y="5264"/>
                      <a:pt x="18175" y="-64"/>
                      <a:pt x="11603" y="-64"/>
                    </a:cubicBezTo>
                    <a:cubicBezTo>
                      <a:pt x="5030" y="-64"/>
                      <a:pt x="-298" y="5264"/>
                      <a:pt x="-298" y="11837"/>
                    </a:cubicBezTo>
                    <a:cubicBezTo>
                      <a:pt x="-298" y="18409"/>
                      <a:pt x="5030" y="23737"/>
                      <a:pt x="11603" y="237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6" name="Freeform: Shape 3265">
                <a:extLst>
                  <a:ext uri="{FF2B5EF4-FFF2-40B4-BE49-F238E27FC236}">
                    <a16:creationId xmlns:a16="http://schemas.microsoft.com/office/drawing/2014/main" id="{9AA5493B-3D2F-44B3-893C-702E0A654E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8111" y="7660066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3" y="22628"/>
                      <a:pt x="22231" y="17633"/>
                      <a:pt x="22313" y="11389"/>
                    </a:cubicBezTo>
                    <a:cubicBezTo>
                      <a:pt x="22395" y="5146"/>
                      <a:pt x="17399" y="19"/>
                      <a:pt x="11156" y="-63"/>
                    </a:cubicBezTo>
                    <a:cubicBezTo>
                      <a:pt x="4913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1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7" name="Freeform: Shape 3266">
                <a:extLst>
                  <a:ext uri="{FF2B5EF4-FFF2-40B4-BE49-F238E27FC236}">
                    <a16:creationId xmlns:a16="http://schemas.microsoft.com/office/drawing/2014/main" id="{B37C6AF5-FA48-4D39-BFA1-21A05FCD4E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7713" y="7660958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8" name="Freeform: Shape 3267">
                <a:extLst>
                  <a:ext uri="{FF2B5EF4-FFF2-40B4-BE49-F238E27FC236}">
                    <a16:creationId xmlns:a16="http://schemas.microsoft.com/office/drawing/2014/main" id="{E2E72039-BD15-4222-9ED6-04AFA9FB19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7761" y="7661703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69" name="Freeform: Shape 3268">
                <a:extLst>
                  <a:ext uri="{FF2B5EF4-FFF2-40B4-BE49-F238E27FC236}">
                    <a16:creationId xmlns:a16="http://schemas.microsoft.com/office/drawing/2014/main" id="{486096B2-5313-4D56-AA4F-C1D52E88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7365" y="7662594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0" name="Freeform: Shape 3269">
                <a:extLst>
                  <a:ext uri="{FF2B5EF4-FFF2-40B4-BE49-F238E27FC236}">
                    <a16:creationId xmlns:a16="http://schemas.microsoft.com/office/drawing/2014/main" id="{C925A5A7-F2FF-4176-9267-6CF921FF9A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7265" y="7663338"/>
                <a:ext cx="16066" cy="16065"/>
              </a:xfrm>
              <a:custGeom>
                <a:avLst/>
                <a:gdLst>
                  <a:gd name="connsiteX0" fmla="*/ 7735 w 16066"/>
                  <a:gd name="connsiteY0" fmla="*/ 16002 h 16065"/>
                  <a:gd name="connsiteX1" fmla="*/ 15767 w 16066"/>
                  <a:gd name="connsiteY1" fmla="*/ 8118 h 16065"/>
                  <a:gd name="connsiteX2" fmla="*/ 7884 w 16066"/>
                  <a:gd name="connsiteY2" fmla="*/ -63 h 16065"/>
                  <a:gd name="connsiteX3" fmla="*/ -296 w 16066"/>
                  <a:gd name="connsiteY3" fmla="*/ 7820 h 16065"/>
                  <a:gd name="connsiteX4" fmla="*/ 7587 w 16066"/>
                  <a:gd name="connsiteY4" fmla="*/ 16000 h 16065"/>
                  <a:gd name="connsiteX5" fmla="*/ 7734 w 16066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5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1" name="Freeform: Shape 3270">
                <a:extLst>
                  <a:ext uri="{FF2B5EF4-FFF2-40B4-BE49-F238E27FC236}">
                    <a16:creationId xmlns:a16="http://schemas.microsoft.com/office/drawing/2014/main" id="{28835232-AA38-4F14-B2E4-C703DCB9CF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7388" y="7663510"/>
                <a:ext cx="13984" cy="14854"/>
              </a:xfrm>
              <a:custGeom>
                <a:avLst/>
                <a:gdLst>
                  <a:gd name="connsiteX0" fmla="*/ 6619 w 13984"/>
                  <a:gd name="connsiteY0" fmla="*/ 14789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9"/>
                    </a:moveTo>
                    <a:cubicBezTo>
                      <a:pt x="10397" y="14871"/>
                      <a:pt x="13527" y="11875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6"/>
                      <a:pt x="11531" y="573"/>
                      <a:pt x="7711" y="11"/>
                    </a:cubicBezTo>
                    <a:cubicBezTo>
                      <a:pt x="3890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2" name="Freeform: Shape 3271">
                <a:extLst>
                  <a:ext uri="{FF2B5EF4-FFF2-40B4-BE49-F238E27FC236}">
                    <a16:creationId xmlns:a16="http://schemas.microsoft.com/office/drawing/2014/main" id="{CFE69DD5-17C0-4A8E-9B67-D4CDCD6F82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7361" y="7665570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3" name="Freeform: Shape 3272">
                <a:extLst>
                  <a:ext uri="{FF2B5EF4-FFF2-40B4-BE49-F238E27FC236}">
                    <a16:creationId xmlns:a16="http://schemas.microsoft.com/office/drawing/2014/main" id="{813D8D77-B295-4C21-829C-690BCCDD7B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7709" y="7666908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4" name="Freeform: Shape 3273">
                <a:extLst>
                  <a:ext uri="{FF2B5EF4-FFF2-40B4-BE49-F238E27FC236}">
                    <a16:creationId xmlns:a16="http://schemas.microsoft.com/office/drawing/2014/main" id="{9D8FF849-E293-4F11-A2F0-751B7A2EB8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7754" y="7667953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5" name="Freeform: Shape 3274">
                <a:extLst>
                  <a:ext uri="{FF2B5EF4-FFF2-40B4-BE49-F238E27FC236}">
                    <a16:creationId xmlns:a16="http://schemas.microsoft.com/office/drawing/2014/main" id="{5889EB11-C05D-4C70-9F27-1682FB0945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8102" y="7669140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6" name="Freeform: Shape 3275">
                <a:extLst>
                  <a:ext uri="{FF2B5EF4-FFF2-40B4-BE49-F238E27FC236}">
                    <a16:creationId xmlns:a16="http://schemas.microsoft.com/office/drawing/2014/main" id="{1BDC1C4E-D5F4-41B7-8227-DF92C61BB9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88448" y="7670478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7" name="Freeform: Shape 3276">
                <a:extLst>
                  <a:ext uri="{FF2B5EF4-FFF2-40B4-BE49-F238E27FC236}">
                    <a16:creationId xmlns:a16="http://schemas.microsoft.com/office/drawing/2014/main" id="{9607574F-E484-4945-B110-2BC998CF2C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9223" y="778948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8" name="Freeform: Shape 3277">
                <a:extLst>
                  <a:ext uri="{FF2B5EF4-FFF2-40B4-BE49-F238E27FC236}">
                    <a16:creationId xmlns:a16="http://schemas.microsoft.com/office/drawing/2014/main" id="{4B392FC6-80FC-482E-8558-C31F2B3AAC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7183" y="7788444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79" name="Freeform: Shape 3278">
                <a:extLst>
                  <a:ext uri="{FF2B5EF4-FFF2-40B4-BE49-F238E27FC236}">
                    <a16:creationId xmlns:a16="http://schemas.microsoft.com/office/drawing/2014/main" id="{C0129BD4-30EB-4142-98C5-FAFF81250B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4857" y="7787849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0" name="Freeform: Shape 3279">
                <a:extLst>
                  <a:ext uri="{FF2B5EF4-FFF2-40B4-BE49-F238E27FC236}">
                    <a16:creationId xmlns:a16="http://schemas.microsoft.com/office/drawing/2014/main" id="{7A039E32-7CCD-4C6C-A67A-71DF33C1E3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2823" y="7785767"/>
                <a:ext cx="8628" cy="8628"/>
              </a:xfrm>
              <a:custGeom>
                <a:avLst/>
                <a:gdLst>
                  <a:gd name="connsiteX0" fmla="*/ 4016 w 8628"/>
                  <a:gd name="connsiteY0" fmla="*/ 8564 h 8628"/>
                  <a:gd name="connsiteX1" fmla="*/ 8331 w 8628"/>
                  <a:gd name="connsiteY1" fmla="*/ 4250 h 8628"/>
                  <a:gd name="connsiteX2" fmla="*/ 4016 w 8628"/>
                  <a:gd name="connsiteY2" fmla="*/ -64 h 8628"/>
                  <a:gd name="connsiteX3" fmla="*/ -298 w 8628"/>
                  <a:gd name="connsiteY3" fmla="*/ 4250 h 8628"/>
                  <a:gd name="connsiteX4" fmla="*/ 4016 w 8628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8">
                    <a:moveTo>
                      <a:pt x="4016" y="8564"/>
                    </a:moveTo>
                    <a:cubicBezTo>
                      <a:pt x="6399" y="8564"/>
                      <a:pt x="8331" y="6633"/>
                      <a:pt x="8331" y="4250"/>
                    </a:cubicBezTo>
                    <a:cubicBezTo>
                      <a:pt x="8331" y="1868"/>
                      <a:pt x="6399" y="-64"/>
                      <a:pt x="4016" y="-64"/>
                    </a:cubicBezTo>
                    <a:cubicBezTo>
                      <a:pt x="1634" y="-64"/>
                      <a:pt x="-298" y="1868"/>
                      <a:pt x="-298" y="4250"/>
                    </a:cubicBezTo>
                    <a:cubicBezTo>
                      <a:pt x="-298" y="6633"/>
                      <a:pt x="1634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1" name="Freeform: Shape 3280">
                <a:extLst>
                  <a:ext uri="{FF2B5EF4-FFF2-40B4-BE49-F238E27FC236}">
                    <a16:creationId xmlns:a16="http://schemas.microsoft.com/office/drawing/2014/main" id="{1192383F-951B-4A68-9D3E-42EF4B7BC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0936" y="7785025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2" name="Freeform: Shape 3281">
                <a:extLst>
                  <a:ext uri="{FF2B5EF4-FFF2-40B4-BE49-F238E27FC236}">
                    <a16:creationId xmlns:a16="http://schemas.microsoft.com/office/drawing/2014/main" id="{E15E047B-9FC6-4783-AB1E-48FA733AD9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88904" y="7784279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3" name="Freeform: Shape 3282">
                <a:extLst>
                  <a:ext uri="{FF2B5EF4-FFF2-40B4-BE49-F238E27FC236}">
                    <a16:creationId xmlns:a16="http://schemas.microsoft.com/office/drawing/2014/main" id="{A0388005-9F50-4ED7-A09F-E3AD61745C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6721" y="778294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95EB678A-D01B-432A-BAB6-62D2CA1B11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5135" y="7782345"/>
                <a:ext cx="16065" cy="16065"/>
              </a:xfrm>
              <a:custGeom>
                <a:avLst/>
                <a:gdLst>
                  <a:gd name="connsiteX0" fmla="*/ 7734 w 16065"/>
                  <a:gd name="connsiteY0" fmla="*/ 16002 h 16065"/>
                  <a:gd name="connsiteX1" fmla="*/ 15767 w 16065"/>
                  <a:gd name="connsiteY1" fmla="*/ 8118 h 16065"/>
                  <a:gd name="connsiteX2" fmla="*/ 7884 w 16065"/>
                  <a:gd name="connsiteY2" fmla="*/ -63 h 16065"/>
                  <a:gd name="connsiteX3" fmla="*/ -296 w 16065"/>
                  <a:gd name="connsiteY3" fmla="*/ 7820 h 16065"/>
                  <a:gd name="connsiteX4" fmla="*/ 7587 w 16065"/>
                  <a:gd name="connsiteY4" fmla="*/ 16000 h 16065"/>
                  <a:gd name="connsiteX5" fmla="*/ 7734 w 16065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5" h="16065">
                    <a:moveTo>
                      <a:pt x="7734" y="16002"/>
                    </a:moveTo>
                    <a:cubicBezTo>
                      <a:pt x="12113" y="16003"/>
                      <a:pt x="15685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8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194CCE05-BE55-4D8E-AB1B-CE28558F3E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3693" y="7781899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432E3018-BF52-4323-8760-11E966964A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1958" y="7781304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DE1FFF3D-858C-4304-8C9F-F5AC2FC971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0295" y="777934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5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7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8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5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8" name="Freeform: Shape 3287">
                <a:extLst>
                  <a:ext uri="{FF2B5EF4-FFF2-40B4-BE49-F238E27FC236}">
                    <a16:creationId xmlns:a16="http://schemas.microsoft.com/office/drawing/2014/main" id="{DCCA9E4C-D3C5-4725-BB93-E652E60A9C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98634" y="7779966"/>
                <a:ext cx="21123" cy="21123"/>
              </a:xfrm>
              <a:custGeom>
                <a:avLst/>
                <a:gdLst>
                  <a:gd name="connsiteX0" fmla="*/ 10264 w 21123"/>
                  <a:gd name="connsiteY0" fmla="*/ 21059 h 21123"/>
                  <a:gd name="connsiteX1" fmla="*/ 20826 w 21123"/>
                  <a:gd name="connsiteY1" fmla="*/ 10498 h 21123"/>
                  <a:gd name="connsiteX2" fmla="*/ 10264 w 21123"/>
                  <a:gd name="connsiteY2" fmla="*/ -64 h 21123"/>
                  <a:gd name="connsiteX3" fmla="*/ -298 w 21123"/>
                  <a:gd name="connsiteY3" fmla="*/ 10498 h 21123"/>
                  <a:gd name="connsiteX4" fmla="*/ 10264 w 21123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3" h="21123">
                    <a:moveTo>
                      <a:pt x="10264" y="21059"/>
                    </a:moveTo>
                    <a:cubicBezTo>
                      <a:pt x="16097" y="21059"/>
                      <a:pt x="20826" y="16331"/>
                      <a:pt x="20826" y="10498"/>
                    </a:cubicBezTo>
                    <a:cubicBezTo>
                      <a:pt x="20826" y="4665"/>
                      <a:pt x="16097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89" name="Freeform: Shape 3288">
                <a:extLst>
                  <a:ext uri="{FF2B5EF4-FFF2-40B4-BE49-F238E27FC236}">
                    <a16:creationId xmlns:a16="http://schemas.microsoft.com/office/drawing/2014/main" id="{17863EF1-9092-4194-9517-6B3A633335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7343" y="7779667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F5FDB32F-84EE-45EB-8223-24B86D3569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6052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1" name="Freeform: Shape 3290">
                <a:extLst>
                  <a:ext uri="{FF2B5EF4-FFF2-40B4-BE49-F238E27FC236}">
                    <a16:creationId xmlns:a16="http://schemas.microsoft.com/office/drawing/2014/main" id="{4AEA94ED-CB0B-4B2D-87CC-C97BB33447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5059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2" name="Freeform: Shape 3291">
                <a:extLst>
                  <a:ext uri="{FF2B5EF4-FFF2-40B4-BE49-F238E27FC236}">
                    <a16:creationId xmlns:a16="http://schemas.microsoft.com/office/drawing/2014/main" id="{E53810DB-0BD9-4A9A-9F94-B3B8B188A6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4067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3" name="Freeform: Shape 3292">
                <a:extLst>
                  <a:ext uri="{FF2B5EF4-FFF2-40B4-BE49-F238E27FC236}">
                    <a16:creationId xmlns:a16="http://schemas.microsoft.com/office/drawing/2014/main" id="{97714056-F6A5-4423-B4E1-D16768726F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3074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4" name="Freeform: Shape 3293">
                <a:extLst>
                  <a:ext uri="{FF2B5EF4-FFF2-40B4-BE49-F238E27FC236}">
                    <a16:creationId xmlns:a16="http://schemas.microsoft.com/office/drawing/2014/main" id="{8DE68863-CFB4-47E7-BEA9-A72AB83284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2081" y="7779073"/>
                <a:ext cx="22611" cy="22611"/>
              </a:xfrm>
              <a:custGeom>
                <a:avLst/>
                <a:gdLst>
                  <a:gd name="connsiteX0" fmla="*/ 10860 w 22611"/>
                  <a:gd name="connsiteY0" fmla="*/ 22546 h 22611"/>
                  <a:gd name="connsiteX1" fmla="*/ 22313 w 22611"/>
                  <a:gd name="connsiteY1" fmla="*/ 11389 h 22611"/>
                  <a:gd name="connsiteX2" fmla="*/ 11156 w 22611"/>
                  <a:gd name="connsiteY2" fmla="*/ -63 h 22611"/>
                  <a:gd name="connsiteX3" fmla="*/ -297 w 22611"/>
                  <a:gd name="connsiteY3" fmla="*/ 11094 h 22611"/>
                  <a:gd name="connsiteX4" fmla="*/ -297 w 22611"/>
                  <a:gd name="connsiteY4" fmla="*/ 11389 h 22611"/>
                  <a:gd name="connsiteX5" fmla="*/ 10860 w 22611"/>
                  <a:gd name="connsiteY5" fmla="*/ 22546 h 2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11" h="22611">
                    <a:moveTo>
                      <a:pt x="10860" y="22546"/>
                    </a:moveTo>
                    <a:cubicBezTo>
                      <a:pt x="17104" y="22628"/>
                      <a:pt x="22231" y="17633"/>
                      <a:pt x="22313" y="11389"/>
                    </a:cubicBezTo>
                    <a:cubicBezTo>
                      <a:pt x="22394" y="5146"/>
                      <a:pt x="17399" y="19"/>
                      <a:pt x="11156" y="-63"/>
                    </a:cubicBezTo>
                    <a:cubicBezTo>
                      <a:pt x="4912" y="-145"/>
                      <a:pt x="-215" y="4850"/>
                      <a:pt x="-297" y="11094"/>
                    </a:cubicBezTo>
                    <a:cubicBezTo>
                      <a:pt x="-298" y="11192"/>
                      <a:pt x="-298" y="11291"/>
                      <a:pt x="-297" y="11389"/>
                    </a:cubicBezTo>
                    <a:cubicBezTo>
                      <a:pt x="-217" y="17518"/>
                      <a:pt x="4732" y="22466"/>
                      <a:pt x="10860" y="2254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5" name="Freeform: Shape 3294">
                <a:extLst>
                  <a:ext uri="{FF2B5EF4-FFF2-40B4-BE49-F238E27FC236}">
                    <a16:creationId xmlns:a16="http://schemas.microsoft.com/office/drawing/2014/main" id="{9C7E248C-7269-4915-ACA1-203A887CD7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1387" y="7779667"/>
                <a:ext cx="21719" cy="21719"/>
              </a:xfrm>
              <a:custGeom>
                <a:avLst/>
                <a:gdLst>
                  <a:gd name="connsiteX0" fmla="*/ 10562 w 21719"/>
                  <a:gd name="connsiteY0" fmla="*/ 21655 h 21719"/>
                  <a:gd name="connsiteX1" fmla="*/ 21421 w 21719"/>
                  <a:gd name="connsiteY1" fmla="*/ 10796 h 21719"/>
                  <a:gd name="connsiteX2" fmla="*/ 10562 w 21719"/>
                  <a:gd name="connsiteY2" fmla="*/ -64 h 21719"/>
                  <a:gd name="connsiteX3" fmla="*/ -298 w 21719"/>
                  <a:gd name="connsiteY3" fmla="*/ 10796 h 21719"/>
                  <a:gd name="connsiteX4" fmla="*/ 10562 w 21719"/>
                  <a:gd name="connsiteY4" fmla="*/ 21655 h 2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9" h="21719">
                    <a:moveTo>
                      <a:pt x="10562" y="21655"/>
                    </a:moveTo>
                    <a:cubicBezTo>
                      <a:pt x="16559" y="21655"/>
                      <a:pt x="21421" y="16793"/>
                      <a:pt x="21421" y="10796"/>
                    </a:cubicBezTo>
                    <a:cubicBezTo>
                      <a:pt x="21421" y="4798"/>
                      <a:pt x="16559" y="-64"/>
                      <a:pt x="10562" y="-64"/>
                    </a:cubicBezTo>
                    <a:cubicBezTo>
                      <a:pt x="4564" y="-64"/>
                      <a:pt x="-298" y="4798"/>
                      <a:pt x="-298" y="10796"/>
                    </a:cubicBezTo>
                    <a:cubicBezTo>
                      <a:pt x="-298" y="16793"/>
                      <a:pt x="4564" y="21655"/>
                      <a:pt x="10562" y="2165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DBF6A29E-1F2E-4A79-BF58-6880CFB3B7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0691" y="7779966"/>
                <a:ext cx="21124" cy="21123"/>
              </a:xfrm>
              <a:custGeom>
                <a:avLst/>
                <a:gdLst>
                  <a:gd name="connsiteX0" fmla="*/ 10264 w 21124"/>
                  <a:gd name="connsiteY0" fmla="*/ 21059 h 21123"/>
                  <a:gd name="connsiteX1" fmla="*/ 20827 w 21124"/>
                  <a:gd name="connsiteY1" fmla="*/ 10498 h 21123"/>
                  <a:gd name="connsiteX2" fmla="*/ 10264 w 21124"/>
                  <a:gd name="connsiteY2" fmla="*/ -64 h 21123"/>
                  <a:gd name="connsiteX3" fmla="*/ -298 w 21124"/>
                  <a:gd name="connsiteY3" fmla="*/ 10498 h 21123"/>
                  <a:gd name="connsiteX4" fmla="*/ 10264 w 21124"/>
                  <a:gd name="connsiteY4" fmla="*/ 21059 h 2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24" h="21123">
                    <a:moveTo>
                      <a:pt x="10264" y="21059"/>
                    </a:moveTo>
                    <a:cubicBezTo>
                      <a:pt x="16098" y="21059"/>
                      <a:pt x="20827" y="16331"/>
                      <a:pt x="20827" y="10498"/>
                    </a:cubicBezTo>
                    <a:cubicBezTo>
                      <a:pt x="20827" y="4665"/>
                      <a:pt x="16098" y="-64"/>
                      <a:pt x="10264" y="-64"/>
                    </a:cubicBezTo>
                    <a:cubicBezTo>
                      <a:pt x="4431" y="-64"/>
                      <a:pt x="-298" y="4665"/>
                      <a:pt x="-298" y="10498"/>
                    </a:cubicBezTo>
                    <a:cubicBezTo>
                      <a:pt x="-298" y="16331"/>
                      <a:pt x="4431" y="21059"/>
                      <a:pt x="10264" y="210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7" name="Freeform: Shape 3296">
                <a:extLst>
                  <a:ext uri="{FF2B5EF4-FFF2-40B4-BE49-F238E27FC236}">
                    <a16:creationId xmlns:a16="http://schemas.microsoft.com/office/drawing/2014/main" id="{2A23ECC6-3B94-4360-A012-55CD05E520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0368" y="7779344"/>
                <a:ext cx="19934" cy="21002"/>
              </a:xfrm>
              <a:custGeom>
                <a:avLst/>
                <a:gdLst>
                  <a:gd name="connsiteX0" fmla="*/ 9595 w 19934"/>
                  <a:gd name="connsiteY0" fmla="*/ 20937 h 21002"/>
                  <a:gd name="connsiteX1" fmla="*/ 19561 w 19934"/>
                  <a:gd name="connsiteY1" fmla="*/ 11269 h 21002"/>
                  <a:gd name="connsiteX2" fmla="*/ 19562 w 19934"/>
                  <a:gd name="connsiteY2" fmla="*/ 11119 h 21002"/>
                  <a:gd name="connsiteX3" fmla="*/ 10884 w 19934"/>
                  <a:gd name="connsiteY3" fmla="*/ 11 h 21002"/>
                  <a:gd name="connsiteX4" fmla="*/ -224 w 19934"/>
                  <a:gd name="connsiteY4" fmla="*/ 8689 h 21002"/>
                  <a:gd name="connsiteX5" fmla="*/ -224 w 19934"/>
                  <a:gd name="connsiteY5" fmla="*/ 11119 h 21002"/>
                  <a:gd name="connsiteX6" fmla="*/ 9594 w 19934"/>
                  <a:gd name="connsiteY6" fmla="*/ 20937 h 2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34" h="21002">
                    <a:moveTo>
                      <a:pt x="9595" y="20937"/>
                    </a:moveTo>
                    <a:cubicBezTo>
                      <a:pt x="15016" y="21020"/>
                      <a:pt x="19479" y="16691"/>
                      <a:pt x="19561" y="11269"/>
                    </a:cubicBezTo>
                    <a:cubicBezTo>
                      <a:pt x="19562" y="11219"/>
                      <a:pt x="19562" y="11169"/>
                      <a:pt x="19562" y="11119"/>
                    </a:cubicBezTo>
                    <a:cubicBezTo>
                      <a:pt x="20233" y="5656"/>
                      <a:pt x="16348" y="683"/>
                      <a:pt x="10884" y="11"/>
                    </a:cubicBezTo>
                    <a:cubicBezTo>
                      <a:pt x="5421" y="-660"/>
                      <a:pt x="447" y="3225"/>
                      <a:pt x="-224" y="8689"/>
                    </a:cubicBezTo>
                    <a:cubicBezTo>
                      <a:pt x="-322" y="9496"/>
                      <a:pt x="-322" y="10312"/>
                      <a:pt x="-224" y="11119"/>
                    </a:cubicBezTo>
                    <a:cubicBezTo>
                      <a:pt x="-224" y="16542"/>
                      <a:pt x="4172" y="20937"/>
                      <a:pt x="9594" y="209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17CB3C3F-BD10-4E30-A2F6-4AA9E0371B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89746" y="7780710"/>
                <a:ext cx="19339" cy="19338"/>
              </a:xfrm>
              <a:custGeom>
                <a:avLst/>
                <a:gdLst>
                  <a:gd name="connsiteX0" fmla="*/ 9224 w 19339"/>
                  <a:gd name="connsiteY0" fmla="*/ 19274 h 19338"/>
                  <a:gd name="connsiteX1" fmla="*/ 19040 w 19339"/>
                  <a:gd name="connsiteY1" fmla="*/ 9753 h 19338"/>
                  <a:gd name="connsiteX2" fmla="*/ 9520 w 19339"/>
                  <a:gd name="connsiteY2" fmla="*/ -63 h 19338"/>
                  <a:gd name="connsiteX3" fmla="*/ -296 w 19339"/>
                  <a:gd name="connsiteY3" fmla="*/ 9458 h 19338"/>
                  <a:gd name="connsiteX4" fmla="*/ -296 w 19339"/>
                  <a:gd name="connsiteY4" fmla="*/ 9753 h 19338"/>
                  <a:gd name="connsiteX5" fmla="*/ 9224 w 19339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9" h="19338">
                    <a:moveTo>
                      <a:pt x="9224" y="19274"/>
                    </a:moveTo>
                    <a:cubicBezTo>
                      <a:pt x="14564" y="19356"/>
                      <a:pt x="18959" y="15093"/>
                      <a:pt x="19040" y="9753"/>
                    </a:cubicBezTo>
                    <a:cubicBezTo>
                      <a:pt x="19122" y="4413"/>
                      <a:pt x="14859" y="19"/>
                      <a:pt x="9520" y="-63"/>
                    </a:cubicBezTo>
                    <a:cubicBezTo>
                      <a:pt x="4180" y="-145"/>
                      <a:pt x="-215" y="4118"/>
                      <a:pt x="-296" y="9458"/>
                    </a:cubicBezTo>
                    <a:cubicBezTo>
                      <a:pt x="-298" y="9556"/>
                      <a:pt x="-298" y="9655"/>
                      <a:pt x="-296" y="9753"/>
                    </a:cubicBezTo>
                    <a:cubicBezTo>
                      <a:pt x="-216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C34D6140-8B26-41D2-841F-244B02844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9350" y="7781601"/>
                <a:ext cx="17850" cy="17851"/>
              </a:xfrm>
              <a:custGeom>
                <a:avLst/>
                <a:gdLst>
                  <a:gd name="connsiteX0" fmla="*/ 8627 w 17850"/>
                  <a:gd name="connsiteY0" fmla="*/ 17787 h 17851"/>
                  <a:gd name="connsiteX1" fmla="*/ 17553 w 17850"/>
                  <a:gd name="connsiteY1" fmla="*/ 8862 h 17851"/>
                  <a:gd name="connsiteX2" fmla="*/ 8627 w 17850"/>
                  <a:gd name="connsiteY2" fmla="*/ -64 h 17851"/>
                  <a:gd name="connsiteX3" fmla="*/ -298 w 17850"/>
                  <a:gd name="connsiteY3" fmla="*/ 8862 h 17851"/>
                  <a:gd name="connsiteX4" fmla="*/ 8627 w 17850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0" h="17851">
                    <a:moveTo>
                      <a:pt x="8627" y="17787"/>
                    </a:moveTo>
                    <a:cubicBezTo>
                      <a:pt x="13557" y="17787"/>
                      <a:pt x="17553" y="13791"/>
                      <a:pt x="17553" y="8862"/>
                    </a:cubicBezTo>
                    <a:cubicBezTo>
                      <a:pt x="17553" y="3932"/>
                      <a:pt x="13557" y="-64"/>
                      <a:pt x="8627" y="-64"/>
                    </a:cubicBezTo>
                    <a:cubicBezTo>
                      <a:pt x="3698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7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0" name="Freeform: Shape 3299">
                <a:extLst>
                  <a:ext uri="{FF2B5EF4-FFF2-40B4-BE49-F238E27FC236}">
                    <a16:creationId xmlns:a16="http://schemas.microsoft.com/office/drawing/2014/main" id="{E8AD7381-6CA7-4D67-95BD-29D7961F67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9251" y="7782345"/>
                <a:ext cx="16066" cy="16065"/>
              </a:xfrm>
              <a:custGeom>
                <a:avLst/>
                <a:gdLst>
                  <a:gd name="connsiteX0" fmla="*/ 7735 w 16066"/>
                  <a:gd name="connsiteY0" fmla="*/ 16002 h 16065"/>
                  <a:gd name="connsiteX1" fmla="*/ 15767 w 16066"/>
                  <a:gd name="connsiteY1" fmla="*/ 8118 h 16065"/>
                  <a:gd name="connsiteX2" fmla="*/ 7884 w 16066"/>
                  <a:gd name="connsiteY2" fmla="*/ -63 h 16065"/>
                  <a:gd name="connsiteX3" fmla="*/ -296 w 16066"/>
                  <a:gd name="connsiteY3" fmla="*/ 7820 h 16065"/>
                  <a:gd name="connsiteX4" fmla="*/ 7587 w 16066"/>
                  <a:gd name="connsiteY4" fmla="*/ 16000 h 16065"/>
                  <a:gd name="connsiteX5" fmla="*/ 7734 w 16066"/>
                  <a:gd name="connsiteY5" fmla="*/ 16002 h 1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66" h="16065">
                    <a:moveTo>
                      <a:pt x="7735" y="16002"/>
                    </a:moveTo>
                    <a:cubicBezTo>
                      <a:pt x="12114" y="16003"/>
                      <a:pt x="15686" y="12496"/>
                      <a:pt x="15767" y="8118"/>
                    </a:cubicBezTo>
                    <a:cubicBezTo>
                      <a:pt x="15849" y="3682"/>
                      <a:pt x="12320" y="20"/>
                      <a:pt x="7884" y="-63"/>
                    </a:cubicBezTo>
                    <a:cubicBezTo>
                      <a:pt x="3449" y="-145"/>
                      <a:pt x="-214" y="3384"/>
                      <a:pt x="-296" y="7820"/>
                    </a:cubicBezTo>
                    <a:cubicBezTo>
                      <a:pt x="-378" y="12256"/>
                      <a:pt x="3151" y="15918"/>
                      <a:pt x="7587" y="16000"/>
                    </a:cubicBezTo>
                    <a:cubicBezTo>
                      <a:pt x="7636" y="16001"/>
                      <a:pt x="7685" y="16002"/>
                      <a:pt x="7734" y="1600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1" name="Freeform: Shape 3300">
                <a:extLst>
                  <a:ext uri="{FF2B5EF4-FFF2-40B4-BE49-F238E27FC236}">
                    <a16:creationId xmlns:a16="http://schemas.microsoft.com/office/drawing/2014/main" id="{DEE5A22B-4247-4EEB-AC85-0A1BBF28FC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48852" y="7782941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2" name="Freeform: Shape 3301">
                <a:extLst>
                  <a:ext uri="{FF2B5EF4-FFF2-40B4-BE49-F238E27FC236}">
                    <a16:creationId xmlns:a16="http://schemas.microsoft.com/office/drawing/2014/main" id="{8090973D-089D-4949-8159-FB63B5F452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9050" y="7784279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3" name="Freeform: Shape 3302">
                <a:extLst>
                  <a:ext uri="{FF2B5EF4-FFF2-40B4-BE49-F238E27FC236}">
                    <a16:creationId xmlns:a16="http://schemas.microsoft.com/office/drawing/2014/main" id="{8C6F3670-3729-4D80-8B71-5020CF284E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89096" y="7785025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4" name="Freeform: Shape 3303">
                <a:extLst>
                  <a:ext uri="{FF2B5EF4-FFF2-40B4-BE49-F238E27FC236}">
                    <a16:creationId xmlns:a16="http://schemas.microsoft.com/office/drawing/2014/main" id="{892174BD-3AD4-44BF-8514-6A2207998C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08998" y="7785767"/>
                <a:ext cx="8627" cy="8628"/>
              </a:xfrm>
              <a:custGeom>
                <a:avLst/>
                <a:gdLst>
                  <a:gd name="connsiteX0" fmla="*/ 4016 w 8627"/>
                  <a:gd name="connsiteY0" fmla="*/ 8564 h 8628"/>
                  <a:gd name="connsiteX1" fmla="*/ 8330 w 8627"/>
                  <a:gd name="connsiteY1" fmla="*/ 4250 h 8628"/>
                  <a:gd name="connsiteX2" fmla="*/ 4016 w 8627"/>
                  <a:gd name="connsiteY2" fmla="*/ -64 h 8628"/>
                  <a:gd name="connsiteX3" fmla="*/ -298 w 8627"/>
                  <a:gd name="connsiteY3" fmla="*/ 4250 h 8628"/>
                  <a:gd name="connsiteX4" fmla="*/ 4016 w 8627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8">
                    <a:moveTo>
                      <a:pt x="4016" y="8564"/>
                    </a:moveTo>
                    <a:cubicBezTo>
                      <a:pt x="6398" y="8564"/>
                      <a:pt x="8330" y="6633"/>
                      <a:pt x="8330" y="4250"/>
                    </a:cubicBezTo>
                    <a:cubicBezTo>
                      <a:pt x="8330" y="1868"/>
                      <a:pt x="6398" y="-64"/>
                      <a:pt x="4016" y="-64"/>
                    </a:cubicBezTo>
                    <a:cubicBezTo>
                      <a:pt x="1633" y="-64"/>
                      <a:pt x="-298" y="1868"/>
                      <a:pt x="-298" y="4250"/>
                    </a:cubicBezTo>
                    <a:cubicBezTo>
                      <a:pt x="-298" y="6633"/>
                      <a:pt x="1633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5" name="Freeform: Shape 3304">
                <a:extLst>
                  <a:ext uri="{FF2B5EF4-FFF2-40B4-BE49-F238E27FC236}">
                    <a16:creationId xmlns:a16="http://schemas.microsoft.com/office/drawing/2014/main" id="{0826C06F-7867-445E-8424-79BA4574FD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9047" y="7787849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6" name="Freeform: Shape 3305">
                <a:extLst>
                  <a:ext uri="{FF2B5EF4-FFF2-40B4-BE49-F238E27FC236}">
                    <a16:creationId xmlns:a16="http://schemas.microsoft.com/office/drawing/2014/main" id="{E11C8D92-574A-415C-B7B8-CB14FB4F8F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49095" y="7788147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7" name="Freeform: Shape 3306">
                <a:extLst>
                  <a:ext uri="{FF2B5EF4-FFF2-40B4-BE49-F238E27FC236}">
                    <a16:creationId xmlns:a16="http://schemas.microsoft.com/office/drawing/2014/main" id="{8208C866-B1B1-4B0B-8F8E-4D65DA10B7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269441" y="7789486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7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8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8" name="Freeform: Shape 3307">
                <a:extLst>
                  <a:ext uri="{FF2B5EF4-FFF2-40B4-BE49-F238E27FC236}">
                    <a16:creationId xmlns:a16="http://schemas.microsoft.com/office/drawing/2014/main" id="{B355CD2F-448B-4D78-8797-15AF1FE4F4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19123" y="7909386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09" name="Freeform: Shape 3308">
                <a:extLst>
                  <a:ext uri="{FF2B5EF4-FFF2-40B4-BE49-F238E27FC236}">
                    <a16:creationId xmlns:a16="http://schemas.microsoft.com/office/drawing/2014/main" id="{6E162673-CE85-4717-B833-16AC696B26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6494" y="7907899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0" name="Freeform: Shape 3309">
                <a:extLst>
                  <a:ext uri="{FF2B5EF4-FFF2-40B4-BE49-F238E27FC236}">
                    <a16:creationId xmlns:a16="http://schemas.microsoft.com/office/drawing/2014/main" id="{5874C35B-431F-4C38-815A-8AB8AC9C44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4162" y="7906559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1" name="Freeform: Shape 3310">
                <a:extLst>
                  <a:ext uri="{FF2B5EF4-FFF2-40B4-BE49-F238E27FC236}">
                    <a16:creationId xmlns:a16="http://schemas.microsoft.com/office/drawing/2014/main" id="{A660E281-89D1-4C7E-96E8-96786CC48B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2572" y="7905967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2" name="Freeform: Shape 3311">
                <a:extLst>
                  <a:ext uri="{FF2B5EF4-FFF2-40B4-BE49-F238E27FC236}">
                    <a16:creationId xmlns:a16="http://schemas.microsoft.com/office/drawing/2014/main" id="{48857EEB-07AF-4538-AB92-12D44A15AC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0540" y="7904923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3" name="Freeform: Shape 3312">
                <a:extLst>
                  <a:ext uri="{FF2B5EF4-FFF2-40B4-BE49-F238E27FC236}">
                    <a16:creationId xmlns:a16="http://schemas.microsoft.com/office/drawing/2014/main" id="{87D3603B-8166-4A5C-9766-1C50BBE323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8655" y="7903883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4" name="Freeform: Shape 3313">
                <a:extLst>
                  <a:ext uri="{FF2B5EF4-FFF2-40B4-BE49-F238E27FC236}">
                    <a16:creationId xmlns:a16="http://schemas.microsoft.com/office/drawing/2014/main" id="{DCA1F3D9-19AD-47BB-B506-79A13B39E1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6918" y="7903286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5" name="Freeform: Shape 3314">
                <a:extLst>
                  <a:ext uri="{FF2B5EF4-FFF2-40B4-BE49-F238E27FC236}">
                    <a16:creationId xmlns:a16="http://schemas.microsoft.com/office/drawing/2014/main" id="{400139DD-E259-4FAF-AFCE-030BF4602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5256" y="7901525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6" name="Freeform: Shape 3315">
                <a:extLst>
                  <a:ext uri="{FF2B5EF4-FFF2-40B4-BE49-F238E27FC236}">
                    <a16:creationId xmlns:a16="http://schemas.microsoft.com/office/drawing/2014/main" id="{D4FBB903-0690-405F-812E-A460B9AE1A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5088" y="7902245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7" name="Freeform: Shape 3316">
                <a:extLst>
                  <a:ext uri="{FF2B5EF4-FFF2-40B4-BE49-F238E27FC236}">
                    <a16:creationId xmlns:a16="http://schemas.microsoft.com/office/drawing/2014/main" id="{C168C989-4BE0-4096-ACDD-D528AC152F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2005" y="7901057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1" y="13014"/>
                      <a:pt x="16362" y="8414"/>
                    </a:cubicBezTo>
                    <a:cubicBezTo>
                      <a:pt x="16443" y="3814"/>
                      <a:pt x="12780" y="19"/>
                      <a:pt x="8180" y="-63"/>
                    </a:cubicBezTo>
                    <a:cubicBezTo>
                      <a:pt x="3580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8" name="Freeform: Shape 3317">
                <a:extLst>
                  <a:ext uri="{FF2B5EF4-FFF2-40B4-BE49-F238E27FC236}">
                    <a16:creationId xmlns:a16="http://schemas.microsoft.com/office/drawing/2014/main" id="{0BE41199-526A-413E-ACEA-0959978301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0715" y="7900906"/>
                <a:ext cx="17108" cy="17109"/>
              </a:xfrm>
              <a:custGeom>
                <a:avLst/>
                <a:gdLst>
                  <a:gd name="connsiteX0" fmla="*/ 8183 w 17108"/>
                  <a:gd name="connsiteY0" fmla="*/ 17043 h 17109"/>
                  <a:gd name="connsiteX1" fmla="*/ 16810 w 17108"/>
                  <a:gd name="connsiteY1" fmla="*/ 8714 h 17109"/>
                  <a:gd name="connsiteX2" fmla="*/ 16811 w 17108"/>
                  <a:gd name="connsiteY2" fmla="*/ 8564 h 17109"/>
                  <a:gd name="connsiteX3" fmla="*/ 8183 w 17108"/>
                  <a:gd name="connsiteY3" fmla="*/ -64 h 17109"/>
                  <a:gd name="connsiteX4" fmla="*/ -298 w 17108"/>
                  <a:gd name="connsiteY4" fmla="*/ 8414 h 17109"/>
                  <a:gd name="connsiteX5" fmla="*/ -296 w 17108"/>
                  <a:gd name="connsiteY5" fmla="*/ 8564 h 17109"/>
                  <a:gd name="connsiteX6" fmla="*/ 7883 w 17108"/>
                  <a:gd name="connsiteY6" fmla="*/ 17044 h 17109"/>
                  <a:gd name="connsiteX7" fmla="*/ 8183 w 17108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8" h="17109">
                    <a:moveTo>
                      <a:pt x="8183" y="17043"/>
                    </a:moveTo>
                    <a:cubicBezTo>
                      <a:pt x="12865" y="17125"/>
                      <a:pt x="16727" y="13396"/>
                      <a:pt x="16810" y="8714"/>
                    </a:cubicBezTo>
                    <a:cubicBezTo>
                      <a:pt x="16810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8" y="8414"/>
                    </a:cubicBezTo>
                    <a:cubicBezTo>
                      <a:pt x="-298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3" y="17044"/>
                    </a:cubicBezTo>
                    <a:cubicBezTo>
                      <a:pt x="7982" y="17045"/>
                      <a:pt x="8083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19" name="Freeform: Shape 3318">
                <a:extLst>
                  <a:ext uri="{FF2B5EF4-FFF2-40B4-BE49-F238E27FC236}">
                    <a16:creationId xmlns:a16="http://schemas.microsoft.com/office/drawing/2014/main" id="{330C9CD4-0434-4CB9-A9CB-D8AFB683F6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19277" y="7900609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0" name="Freeform: Shape 3319">
                <a:extLst>
                  <a:ext uri="{FF2B5EF4-FFF2-40B4-BE49-F238E27FC236}">
                    <a16:creationId xmlns:a16="http://schemas.microsoft.com/office/drawing/2014/main" id="{3AB38616-7195-4BE8-98B7-80CEF4B097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37987" y="7900311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1" name="Freeform: Shape 3320">
                <a:extLst>
                  <a:ext uri="{FF2B5EF4-FFF2-40B4-BE49-F238E27FC236}">
                    <a16:creationId xmlns:a16="http://schemas.microsoft.com/office/drawing/2014/main" id="{CCE01B4D-69DD-4E3F-99F7-BC06157C4D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56695" y="7899717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2" name="Freeform: Shape 3321">
                <a:extLst>
                  <a:ext uri="{FF2B5EF4-FFF2-40B4-BE49-F238E27FC236}">
                    <a16:creationId xmlns:a16="http://schemas.microsoft.com/office/drawing/2014/main" id="{BE401680-21CD-4626-83D5-7B5DB6750C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5703" y="7899717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3" name="Freeform: Shape 3322">
                <a:extLst>
                  <a:ext uri="{FF2B5EF4-FFF2-40B4-BE49-F238E27FC236}">
                    <a16:creationId xmlns:a16="http://schemas.microsoft.com/office/drawing/2014/main" id="{879131B1-4382-474F-B90A-AB3D2F9889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4710" y="7899717"/>
                <a:ext cx="19338" cy="19338"/>
              </a:xfrm>
              <a:custGeom>
                <a:avLst/>
                <a:gdLst>
                  <a:gd name="connsiteX0" fmla="*/ 9224 w 19338"/>
                  <a:gd name="connsiteY0" fmla="*/ 19274 h 19338"/>
                  <a:gd name="connsiteX1" fmla="*/ 19040 w 19338"/>
                  <a:gd name="connsiteY1" fmla="*/ 9753 h 19338"/>
                  <a:gd name="connsiteX2" fmla="*/ 9519 w 19338"/>
                  <a:gd name="connsiteY2" fmla="*/ -63 h 19338"/>
                  <a:gd name="connsiteX3" fmla="*/ -297 w 19338"/>
                  <a:gd name="connsiteY3" fmla="*/ 9458 h 19338"/>
                  <a:gd name="connsiteX4" fmla="*/ -297 w 19338"/>
                  <a:gd name="connsiteY4" fmla="*/ 9753 h 19338"/>
                  <a:gd name="connsiteX5" fmla="*/ 9224 w 19338"/>
                  <a:gd name="connsiteY5" fmla="*/ 19274 h 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8" h="19338">
                    <a:moveTo>
                      <a:pt x="9224" y="19274"/>
                    </a:moveTo>
                    <a:cubicBezTo>
                      <a:pt x="14564" y="19356"/>
                      <a:pt x="18958" y="15093"/>
                      <a:pt x="19040" y="9753"/>
                    </a:cubicBezTo>
                    <a:cubicBezTo>
                      <a:pt x="19122" y="4413"/>
                      <a:pt x="14859" y="19"/>
                      <a:pt x="9519" y="-63"/>
                    </a:cubicBezTo>
                    <a:cubicBezTo>
                      <a:pt x="4180" y="-145"/>
                      <a:pt x="-215" y="4118"/>
                      <a:pt x="-297" y="9458"/>
                    </a:cubicBezTo>
                    <a:cubicBezTo>
                      <a:pt x="-298" y="9556"/>
                      <a:pt x="-298" y="9655"/>
                      <a:pt x="-297" y="9753"/>
                    </a:cubicBezTo>
                    <a:cubicBezTo>
                      <a:pt x="-217" y="14978"/>
                      <a:pt x="3999" y="19194"/>
                      <a:pt x="9224" y="1927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4" name="Freeform: Shape 3323">
                <a:extLst>
                  <a:ext uri="{FF2B5EF4-FFF2-40B4-BE49-F238E27FC236}">
                    <a16:creationId xmlns:a16="http://schemas.microsoft.com/office/drawing/2014/main" id="{29731CC4-08F4-46E8-B3B5-EDD17CDC4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4016" y="7900311"/>
                <a:ext cx="18445" cy="18445"/>
              </a:xfrm>
              <a:custGeom>
                <a:avLst/>
                <a:gdLst>
                  <a:gd name="connsiteX0" fmla="*/ 8925 w 18445"/>
                  <a:gd name="connsiteY0" fmla="*/ 18382 h 18445"/>
                  <a:gd name="connsiteX1" fmla="*/ 18148 w 18445"/>
                  <a:gd name="connsiteY1" fmla="*/ 9159 h 18445"/>
                  <a:gd name="connsiteX2" fmla="*/ 8925 w 18445"/>
                  <a:gd name="connsiteY2" fmla="*/ -64 h 18445"/>
                  <a:gd name="connsiteX3" fmla="*/ -298 w 18445"/>
                  <a:gd name="connsiteY3" fmla="*/ 9159 h 18445"/>
                  <a:gd name="connsiteX4" fmla="*/ 8925 w 18445"/>
                  <a:gd name="connsiteY4" fmla="*/ 18382 h 1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" h="18445">
                    <a:moveTo>
                      <a:pt x="8925" y="18382"/>
                    </a:moveTo>
                    <a:cubicBezTo>
                      <a:pt x="14019" y="18382"/>
                      <a:pt x="18148" y="14253"/>
                      <a:pt x="18148" y="9159"/>
                    </a:cubicBezTo>
                    <a:cubicBezTo>
                      <a:pt x="18148" y="4065"/>
                      <a:pt x="14019" y="-64"/>
                      <a:pt x="8925" y="-64"/>
                    </a:cubicBezTo>
                    <a:cubicBezTo>
                      <a:pt x="3832" y="-64"/>
                      <a:pt x="-298" y="4065"/>
                      <a:pt x="-298" y="9159"/>
                    </a:cubicBezTo>
                    <a:cubicBezTo>
                      <a:pt x="-298" y="14253"/>
                      <a:pt x="3832" y="18382"/>
                      <a:pt x="8925" y="1838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5" name="Freeform: Shape 3324">
                <a:extLst>
                  <a:ext uri="{FF2B5EF4-FFF2-40B4-BE49-F238E27FC236}">
                    <a16:creationId xmlns:a16="http://schemas.microsoft.com/office/drawing/2014/main" id="{4CD0DC9F-F307-4D21-908B-7DB8AC8A0D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3321" y="7900609"/>
                <a:ext cx="17851" cy="17851"/>
              </a:xfrm>
              <a:custGeom>
                <a:avLst/>
                <a:gdLst>
                  <a:gd name="connsiteX0" fmla="*/ 8628 w 17851"/>
                  <a:gd name="connsiteY0" fmla="*/ 17787 h 17851"/>
                  <a:gd name="connsiteX1" fmla="*/ 17554 w 17851"/>
                  <a:gd name="connsiteY1" fmla="*/ 8862 h 17851"/>
                  <a:gd name="connsiteX2" fmla="*/ 8628 w 17851"/>
                  <a:gd name="connsiteY2" fmla="*/ -64 h 17851"/>
                  <a:gd name="connsiteX3" fmla="*/ -298 w 17851"/>
                  <a:gd name="connsiteY3" fmla="*/ 8862 h 17851"/>
                  <a:gd name="connsiteX4" fmla="*/ 8628 w 17851"/>
                  <a:gd name="connsiteY4" fmla="*/ 17787 h 1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1" h="17851">
                    <a:moveTo>
                      <a:pt x="8628" y="17787"/>
                    </a:moveTo>
                    <a:cubicBezTo>
                      <a:pt x="13557" y="17787"/>
                      <a:pt x="17554" y="13791"/>
                      <a:pt x="17554" y="8862"/>
                    </a:cubicBezTo>
                    <a:cubicBezTo>
                      <a:pt x="17554" y="3932"/>
                      <a:pt x="13558" y="-64"/>
                      <a:pt x="8628" y="-64"/>
                    </a:cubicBezTo>
                    <a:cubicBezTo>
                      <a:pt x="3699" y="-64"/>
                      <a:pt x="-298" y="3932"/>
                      <a:pt x="-298" y="8862"/>
                    </a:cubicBezTo>
                    <a:cubicBezTo>
                      <a:pt x="-298" y="13791"/>
                      <a:pt x="3698" y="17787"/>
                      <a:pt x="8628" y="177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6" name="Freeform: Shape 3325">
                <a:extLst>
                  <a:ext uri="{FF2B5EF4-FFF2-40B4-BE49-F238E27FC236}">
                    <a16:creationId xmlns:a16="http://schemas.microsoft.com/office/drawing/2014/main" id="{395E4DBB-D680-4033-8666-86A469DF07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2772" y="7900906"/>
                <a:ext cx="17109" cy="17109"/>
              </a:xfrm>
              <a:custGeom>
                <a:avLst/>
                <a:gdLst>
                  <a:gd name="connsiteX0" fmla="*/ 8184 w 17109"/>
                  <a:gd name="connsiteY0" fmla="*/ 17043 h 17109"/>
                  <a:gd name="connsiteX1" fmla="*/ 16810 w 17109"/>
                  <a:gd name="connsiteY1" fmla="*/ 8714 h 17109"/>
                  <a:gd name="connsiteX2" fmla="*/ 16811 w 17109"/>
                  <a:gd name="connsiteY2" fmla="*/ 8564 h 17109"/>
                  <a:gd name="connsiteX3" fmla="*/ 8183 w 17109"/>
                  <a:gd name="connsiteY3" fmla="*/ -64 h 17109"/>
                  <a:gd name="connsiteX4" fmla="*/ -297 w 17109"/>
                  <a:gd name="connsiteY4" fmla="*/ 8414 h 17109"/>
                  <a:gd name="connsiteX5" fmla="*/ -296 w 17109"/>
                  <a:gd name="connsiteY5" fmla="*/ 8564 h 17109"/>
                  <a:gd name="connsiteX6" fmla="*/ 7882 w 17109"/>
                  <a:gd name="connsiteY6" fmla="*/ 17044 h 17109"/>
                  <a:gd name="connsiteX7" fmla="*/ 8183 w 17109"/>
                  <a:gd name="connsiteY7" fmla="*/ 17044 h 1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" h="17109">
                    <a:moveTo>
                      <a:pt x="8184" y="17043"/>
                    </a:moveTo>
                    <a:cubicBezTo>
                      <a:pt x="12866" y="17125"/>
                      <a:pt x="16729" y="13396"/>
                      <a:pt x="16810" y="8714"/>
                    </a:cubicBezTo>
                    <a:cubicBezTo>
                      <a:pt x="16811" y="8664"/>
                      <a:pt x="16811" y="8614"/>
                      <a:pt x="16811" y="8564"/>
                    </a:cubicBezTo>
                    <a:cubicBezTo>
                      <a:pt x="16811" y="3799"/>
                      <a:pt x="12948" y="-64"/>
                      <a:pt x="8183" y="-64"/>
                    </a:cubicBezTo>
                    <a:cubicBezTo>
                      <a:pt x="3500" y="-65"/>
                      <a:pt x="-297" y="3731"/>
                      <a:pt x="-297" y="8414"/>
                    </a:cubicBezTo>
                    <a:cubicBezTo>
                      <a:pt x="-297" y="8464"/>
                      <a:pt x="-297" y="8514"/>
                      <a:pt x="-296" y="8564"/>
                    </a:cubicBezTo>
                    <a:cubicBezTo>
                      <a:pt x="-379" y="13164"/>
                      <a:pt x="3283" y="16961"/>
                      <a:pt x="7882" y="17044"/>
                    </a:cubicBezTo>
                    <a:cubicBezTo>
                      <a:pt x="7982" y="17045"/>
                      <a:pt x="8082" y="17045"/>
                      <a:pt x="8183" y="1704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7" name="Freeform: Shape 3326">
                <a:extLst>
                  <a:ext uri="{FF2B5EF4-FFF2-40B4-BE49-F238E27FC236}">
                    <a16:creationId xmlns:a16="http://schemas.microsoft.com/office/drawing/2014/main" id="{39A23373-D411-47B1-B2AD-3D203AE329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2078" y="7901057"/>
                <a:ext cx="16660" cy="16660"/>
              </a:xfrm>
              <a:custGeom>
                <a:avLst/>
                <a:gdLst>
                  <a:gd name="connsiteX0" fmla="*/ 7885 w 16660"/>
                  <a:gd name="connsiteY0" fmla="*/ 16596 h 16660"/>
                  <a:gd name="connsiteX1" fmla="*/ 16362 w 16660"/>
                  <a:gd name="connsiteY1" fmla="*/ 8414 h 16660"/>
                  <a:gd name="connsiteX2" fmla="*/ 8180 w 16660"/>
                  <a:gd name="connsiteY2" fmla="*/ -63 h 16660"/>
                  <a:gd name="connsiteX3" fmla="*/ -296 w 16660"/>
                  <a:gd name="connsiteY3" fmla="*/ 8119 h 16660"/>
                  <a:gd name="connsiteX4" fmla="*/ -296 w 16660"/>
                  <a:gd name="connsiteY4" fmla="*/ 8414 h 16660"/>
                  <a:gd name="connsiteX5" fmla="*/ 7885 w 16660"/>
                  <a:gd name="connsiteY5" fmla="*/ 16596 h 1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60" h="16660">
                    <a:moveTo>
                      <a:pt x="7885" y="16596"/>
                    </a:moveTo>
                    <a:cubicBezTo>
                      <a:pt x="12485" y="16677"/>
                      <a:pt x="16280" y="13014"/>
                      <a:pt x="16362" y="8414"/>
                    </a:cubicBezTo>
                    <a:cubicBezTo>
                      <a:pt x="16444" y="3814"/>
                      <a:pt x="12780" y="19"/>
                      <a:pt x="8180" y="-63"/>
                    </a:cubicBezTo>
                    <a:cubicBezTo>
                      <a:pt x="3581" y="-144"/>
                      <a:pt x="-215" y="3519"/>
                      <a:pt x="-296" y="8119"/>
                    </a:cubicBezTo>
                    <a:cubicBezTo>
                      <a:pt x="-298" y="8217"/>
                      <a:pt x="-298" y="8315"/>
                      <a:pt x="-296" y="8414"/>
                    </a:cubicBezTo>
                    <a:cubicBezTo>
                      <a:pt x="-217" y="12899"/>
                      <a:pt x="3400" y="16516"/>
                      <a:pt x="7885" y="16596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8" name="Freeform: Shape 3327">
                <a:extLst>
                  <a:ext uri="{FF2B5EF4-FFF2-40B4-BE49-F238E27FC236}">
                    <a16:creationId xmlns:a16="http://schemas.microsoft.com/office/drawing/2014/main" id="{4C0021BD-6214-49EF-9180-D1EA48474A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3175" y="7902245"/>
                <a:ext cx="12185" cy="14875"/>
              </a:xfrm>
              <a:custGeom>
                <a:avLst/>
                <a:gdLst>
                  <a:gd name="connsiteX0" fmla="*/ 5795 w 12185"/>
                  <a:gd name="connsiteY0" fmla="*/ 14812 h 14875"/>
                  <a:gd name="connsiteX1" fmla="*/ 11738 w 12185"/>
                  <a:gd name="connsiteY1" fmla="*/ 5879 h 14875"/>
                  <a:gd name="connsiteX2" fmla="*/ 5795 w 12185"/>
                  <a:gd name="connsiteY2" fmla="*/ -64 h 14875"/>
                  <a:gd name="connsiteX3" fmla="*/ -147 w 12185"/>
                  <a:gd name="connsiteY3" fmla="*/ 8869 h 14875"/>
                  <a:gd name="connsiteX4" fmla="*/ 5795 w 1218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5" h="14875">
                    <a:moveTo>
                      <a:pt x="5795" y="14812"/>
                    </a:moveTo>
                    <a:cubicBezTo>
                      <a:pt x="9903" y="13986"/>
                      <a:pt x="12564" y="9987"/>
                      <a:pt x="11738" y="5879"/>
                    </a:cubicBezTo>
                    <a:cubicBezTo>
                      <a:pt x="11135" y="2881"/>
                      <a:pt x="8792" y="538"/>
                      <a:pt x="5795" y="-64"/>
                    </a:cubicBezTo>
                    <a:cubicBezTo>
                      <a:pt x="1688" y="762"/>
                      <a:pt x="-974" y="4761"/>
                      <a:pt x="-147" y="8869"/>
                    </a:cubicBezTo>
                    <a:cubicBezTo>
                      <a:pt x="456" y="11866"/>
                      <a:pt x="2798" y="14209"/>
                      <a:pt x="5795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29" name="Freeform: Shape 3328">
                <a:extLst>
                  <a:ext uri="{FF2B5EF4-FFF2-40B4-BE49-F238E27FC236}">
                    <a16:creationId xmlns:a16="http://schemas.microsoft.com/office/drawing/2014/main" id="{FD06CEDD-1D02-48E3-ACDB-FC0229FCC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0838" y="7901948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3" y="-64"/>
                      <a:pt x="-298" y="3266"/>
                      <a:pt x="-298" y="7374"/>
                    </a:cubicBezTo>
                    <a:cubicBezTo>
                      <a:pt x="-298" y="11482"/>
                      <a:pt x="3033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0" name="Freeform: Shape 3329">
                <a:extLst>
                  <a:ext uri="{FF2B5EF4-FFF2-40B4-BE49-F238E27FC236}">
                    <a16:creationId xmlns:a16="http://schemas.microsoft.com/office/drawing/2014/main" id="{E8B113E7-3C25-4276-B158-19B6F3CB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1035" y="7903286"/>
                <a:ext cx="12495" cy="12496"/>
              </a:xfrm>
              <a:custGeom>
                <a:avLst/>
                <a:gdLst>
                  <a:gd name="connsiteX0" fmla="*/ 5950 w 12495"/>
                  <a:gd name="connsiteY0" fmla="*/ 12432 h 12496"/>
                  <a:gd name="connsiteX1" fmla="*/ 12198 w 12495"/>
                  <a:gd name="connsiteY1" fmla="*/ 6184 h 12496"/>
                  <a:gd name="connsiteX2" fmla="*/ 5950 w 12495"/>
                  <a:gd name="connsiteY2" fmla="*/ -64 h 12496"/>
                  <a:gd name="connsiteX3" fmla="*/ -298 w 12495"/>
                  <a:gd name="connsiteY3" fmla="*/ 6184 h 12496"/>
                  <a:gd name="connsiteX4" fmla="*/ 5950 w 12495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5" h="12496">
                    <a:moveTo>
                      <a:pt x="5950" y="12432"/>
                    </a:moveTo>
                    <a:cubicBezTo>
                      <a:pt x="9400" y="12432"/>
                      <a:pt x="12198" y="9635"/>
                      <a:pt x="12198" y="6184"/>
                    </a:cubicBezTo>
                    <a:cubicBezTo>
                      <a:pt x="12198" y="2733"/>
                      <a:pt x="9400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1" name="Freeform: Shape 3330">
                <a:extLst>
                  <a:ext uri="{FF2B5EF4-FFF2-40B4-BE49-F238E27FC236}">
                    <a16:creationId xmlns:a16="http://schemas.microsoft.com/office/drawing/2014/main" id="{E3D5BEEF-5EAB-4516-9578-DCA24DB02C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0786" y="7903883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3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3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2" name="Freeform: Shape 3331">
                <a:extLst>
                  <a:ext uri="{FF2B5EF4-FFF2-40B4-BE49-F238E27FC236}">
                    <a16:creationId xmlns:a16="http://schemas.microsoft.com/office/drawing/2014/main" id="{37C606E1-ABB9-491A-824D-49CD3E2397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0389" y="7905340"/>
                <a:ext cx="9966" cy="9103"/>
              </a:xfrm>
              <a:custGeom>
                <a:avLst/>
                <a:gdLst>
                  <a:gd name="connsiteX0" fmla="*/ 4611 w 9966"/>
                  <a:gd name="connsiteY0" fmla="*/ 9039 h 9103"/>
                  <a:gd name="connsiteX1" fmla="*/ 9669 w 9966"/>
                  <a:gd name="connsiteY1" fmla="*/ 4131 h 9103"/>
                  <a:gd name="connsiteX2" fmla="*/ 3822 w 9966"/>
                  <a:gd name="connsiteY2" fmla="*/ 11 h 9103"/>
                  <a:gd name="connsiteX3" fmla="*/ -298 w 9966"/>
                  <a:gd name="connsiteY3" fmla="*/ 4131 h 9103"/>
                  <a:gd name="connsiteX4" fmla="*/ 4612 w 9966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6" h="9103">
                    <a:moveTo>
                      <a:pt x="4611" y="9039"/>
                    </a:moveTo>
                    <a:cubicBezTo>
                      <a:pt x="7347" y="9041"/>
                      <a:pt x="9588" y="6865"/>
                      <a:pt x="9669" y="4131"/>
                    </a:cubicBezTo>
                    <a:cubicBezTo>
                      <a:pt x="9191" y="1378"/>
                      <a:pt x="6574" y="-466"/>
                      <a:pt x="3822" y="11"/>
                    </a:cubicBezTo>
                    <a:cubicBezTo>
                      <a:pt x="1716" y="376"/>
                      <a:pt x="67" y="2025"/>
                      <a:pt x="-298" y="4131"/>
                    </a:cubicBezTo>
                    <a:cubicBezTo>
                      <a:pt x="-298" y="6842"/>
                      <a:pt x="1900" y="9039"/>
                      <a:pt x="4612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3" name="Freeform: Shape 3332">
                <a:extLst>
                  <a:ext uri="{FF2B5EF4-FFF2-40B4-BE49-F238E27FC236}">
                    <a16:creationId xmlns:a16="http://schemas.microsoft.com/office/drawing/2014/main" id="{61E8F76D-8487-4AC6-A2D1-0911D06018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0363" y="7904748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4" name="Freeform: Shape 3333">
                <a:extLst>
                  <a:ext uri="{FF2B5EF4-FFF2-40B4-BE49-F238E27FC236}">
                    <a16:creationId xmlns:a16="http://schemas.microsoft.com/office/drawing/2014/main" id="{FE5D8798-EFE1-4DF3-932B-1316AD6E1B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10337" y="7906559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5" name="Freeform: Shape 3334">
                <a:extLst>
                  <a:ext uri="{FF2B5EF4-FFF2-40B4-BE49-F238E27FC236}">
                    <a16:creationId xmlns:a16="http://schemas.microsoft.com/office/drawing/2014/main" id="{343D31B8-A62F-452D-9B9F-7B14CBEAF0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30378" y="7907451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6" name="Freeform: Shape 3335">
                <a:extLst>
                  <a:ext uri="{FF2B5EF4-FFF2-40B4-BE49-F238E27FC236}">
                    <a16:creationId xmlns:a16="http://schemas.microsoft.com/office/drawing/2014/main" id="{14F0A863-ED3D-44E2-A91F-34C9837BD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51326" y="7909386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7" name="Freeform: Shape 3336">
                <a:extLst>
                  <a:ext uri="{FF2B5EF4-FFF2-40B4-BE49-F238E27FC236}">
                    <a16:creationId xmlns:a16="http://schemas.microsoft.com/office/drawing/2014/main" id="{DC5859F8-29A3-43C0-AF02-9BC9136683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8130" y="8028839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8" name="Freeform: Shape 3337">
                <a:extLst>
                  <a:ext uri="{FF2B5EF4-FFF2-40B4-BE49-F238E27FC236}">
                    <a16:creationId xmlns:a16="http://schemas.microsoft.com/office/drawing/2014/main" id="{03CC9D39-BB98-44C8-90C8-C97C35EC61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55798" y="8027203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39" name="Freeform: Shape 3338">
                <a:extLst>
                  <a:ext uri="{FF2B5EF4-FFF2-40B4-BE49-F238E27FC236}">
                    <a16:creationId xmlns:a16="http://schemas.microsoft.com/office/drawing/2014/main" id="{4CA2DE62-1736-40EE-B3E8-890438BEC0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3913" y="8026162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0" name="Freeform: Shape 3339">
                <a:extLst>
                  <a:ext uri="{FF2B5EF4-FFF2-40B4-BE49-F238E27FC236}">
                    <a16:creationId xmlns:a16="http://schemas.microsoft.com/office/drawing/2014/main" id="{863DC73D-BC32-4E27-B303-00C34804B0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2176" y="8025566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1" name="Freeform: Shape 3340">
                <a:extLst>
                  <a:ext uri="{FF2B5EF4-FFF2-40B4-BE49-F238E27FC236}">
                    <a16:creationId xmlns:a16="http://schemas.microsoft.com/office/drawing/2014/main" id="{2D75A647-7972-444B-80B9-F55AE8186E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0217" y="8023755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2" name="Freeform: Shape 3341">
                <a:extLst>
                  <a:ext uri="{FF2B5EF4-FFF2-40B4-BE49-F238E27FC236}">
                    <a16:creationId xmlns:a16="http://schemas.microsoft.com/office/drawing/2014/main" id="{3C755177-099B-4529-80F4-334FB9C20E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8555" y="802393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3" name="Freeform: Shape 3342">
                <a:extLst>
                  <a:ext uri="{FF2B5EF4-FFF2-40B4-BE49-F238E27FC236}">
                    <a16:creationId xmlns:a16="http://schemas.microsoft.com/office/drawing/2014/main" id="{BAFF75AD-66D6-4EA8-85ED-91EB280DA0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6965" y="8023039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4" name="Freeform: Shape 3343">
                <a:extLst>
                  <a:ext uri="{FF2B5EF4-FFF2-40B4-BE49-F238E27FC236}">
                    <a16:creationId xmlns:a16="http://schemas.microsoft.com/office/drawing/2014/main" id="{45E5C049-1682-446F-BDBF-27892C85FE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5231" y="8022592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5" name="Freeform: Shape 3344">
                <a:extLst>
                  <a:ext uri="{FF2B5EF4-FFF2-40B4-BE49-F238E27FC236}">
                    <a16:creationId xmlns:a16="http://schemas.microsoft.com/office/drawing/2014/main" id="{5B9E1093-68D4-4C16-8068-CD70083740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3940" y="8022293"/>
                <a:ext cx="12496" cy="12496"/>
              </a:xfrm>
              <a:custGeom>
                <a:avLst/>
                <a:gdLst>
                  <a:gd name="connsiteX0" fmla="*/ 5950 w 12496"/>
                  <a:gd name="connsiteY0" fmla="*/ 12432 h 12496"/>
                  <a:gd name="connsiteX1" fmla="*/ 12198 w 12496"/>
                  <a:gd name="connsiteY1" fmla="*/ 6184 h 12496"/>
                  <a:gd name="connsiteX2" fmla="*/ 5950 w 12496"/>
                  <a:gd name="connsiteY2" fmla="*/ -64 h 12496"/>
                  <a:gd name="connsiteX3" fmla="*/ -298 w 12496"/>
                  <a:gd name="connsiteY3" fmla="*/ 6184 h 12496"/>
                  <a:gd name="connsiteX4" fmla="*/ 5950 w 12496"/>
                  <a:gd name="connsiteY4" fmla="*/ 12432 h 1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6" h="12496">
                    <a:moveTo>
                      <a:pt x="5950" y="12432"/>
                    </a:moveTo>
                    <a:cubicBezTo>
                      <a:pt x="9401" y="12432"/>
                      <a:pt x="12198" y="9635"/>
                      <a:pt x="12198" y="6184"/>
                    </a:cubicBezTo>
                    <a:cubicBezTo>
                      <a:pt x="12198" y="2733"/>
                      <a:pt x="9401" y="-64"/>
                      <a:pt x="5950" y="-64"/>
                    </a:cubicBezTo>
                    <a:cubicBezTo>
                      <a:pt x="2500" y="-64"/>
                      <a:pt x="-298" y="2733"/>
                      <a:pt x="-298" y="6184"/>
                    </a:cubicBezTo>
                    <a:cubicBezTo>
                      <a:pt x="-298" y="9635"/>
                      <a:pt x="2500" y="12432"/>
                      <a:pt x="5950" y="1243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6" name="Freeform: Shape 3345">
                <a:extLst>
                  <a:ext uri="{FF2B5EF4-FFF2-40B4-BE49-F238E27FC236}">
                    <a16:creationId xmlns:a16="http://schemas.microsoft.com/office/drawing/2014/main" id="{9759CCFC-FFB3-4BD5-97F3-924657A11A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2278" y="8020532"/>
                <a:ext cx="13984" cy="14854"/>
              </a:xfrm>
              <a:custGeom>
                <a:avLst/>
                <a:gdLst>
                  <a:gd name="connsiteX0" fmla="*/ 6620 w 13984"/>
                  <a:gd name="connsiteY0" fmla="*/ 14789 h 14854"/>
                  <a:gd name="connsiteX1" fmla="*/ 13610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19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20" y="14789"/>
                    </a:moveTo>
                    <a:cubicBezTo>
                      <a:pt x="10398" y="14871"/>
                      <a:pt x="13527" y="11875"/>
                      <a:pt x="13610" y="8096"/>
                    </a:cubicBezTo>
                    <a:cubicBezTo>
                      <a:pt x="13611" y="8046"/>
                      <a:pt x="13611" y="7996"/>
                      <a:pt x="13611" y="7946"/>
                    </a:cubicBezTo>
                    <a:cubicBezTo>
                      <a:pt x="14173" y="4126"/>
                      <a:pt x="11532" y="573"/>
                      <a:pt x="7711" y="11"/>
                    </a:cubicBezTo>
                    <a:cubicBezTo>
                      <a:pt x="3891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19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7" name="Freeform: Shape 3346">
                <a:extLst>
                  <a:ext uri="{FF2B5EF4-FFF2-40B4-BE49-F238E27FC236}">
                    <a16:creationId xmlns:a16="http://schemas.microsoft.com/office/drawing/2014/main" id="{50794D66-F224-40E6-B0DC-E0E566B69A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0765" y="802095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8" name="Freeform: Shape 3347">
                <a:extLst>
                  <a:ext uri="{FF2B5EF4-FFF2-40B4-BE49-F238E27FC236}">
                    <a16:creationId xmlns:a16="http://schemas.microsoft.com/office/drawing/2014/main" id="{FA17F3EA-6EBA-4936-BE5A-1FA4B5C432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1117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49" name="Freeform: Shape 3348">
                <a:extLst>
                  <a:ext uri="{FF2B5EF4-FFF2-40B4-BE49-F238E27FC236}">
                    <a16:creationId xmlns:a16="http://schemas.microsoft.com/office/drawing/2014/main" id="{3157FC1A-4B25-46B6-A9A7-5BB148ECB6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0124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0" name="Freeform: Shape 3349">
                <a:extLst>
                  <a:ext uri="{FF2B5EF4-FFF2-40B4-BE49-F238E27FC236}">
                    <a16:creationId xmlns:a16="http://schemas.microsoft.com/office/drawing/2014/main" id="{1997E986-4974-4026-A708-E7D38B771E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9131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1" name="Freeform: Shape 3350">
                <a:extLst>
                  <a:ext uri="{FF2B5EF4-FFF2-40B4-BE49-F238E27FC236}">
                    <a16:creationId xmlns:a16="http://schemas.microsoft.com/office/drawing/2014/main" id="{120E2EDF-AF09-43D9-82F3-727CEEC236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8139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2" name="Freeform: Shape 3351">
                <a:extLst>
                  <a:ext uri="{FF2B5EF4-FFF2-40B4-BE49-F238E27FC236}">
                    <a16:creationId xmlns:a16="http://schemas.microsoft.com/office/drawing/2014/main" id="{DC3C9C93-B247-42F8-B42B-F8D5FD65C4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7146" y="8021252"/>
                <a:ext cx="12186" cy="14875"/>
              </a:xfrm>
              <a:custGeom>
                <a:avLst/>
                <a:gdLst>
                  <a:gd name="connsiteX0" fmla="*/ 5796 w 12186"/>
                  <a:gd name="connsiteY0" fmla="*/ 14812 h 14875"/>
                  <a:gd name="connsiteX1" fmla="*/ 11739 w 12186"/>
                  <a:gd name="connsiteY1" fmla="*/ 5879 h 14875"/>
                  <a:gd name="connsiteX2" fmla="*/ 5796 w 12186"/>
                  <a:gd name="connsiteY2" fmla="*/ -64 h 14875"/>
                  <a:gd name="connsiteX3" fmla="*/ -147 w 12186"/>
                  <a:gd name="connsiteY3" fmla="*/ 8869 h 14875"/>
                  <a:gd name="connsiteX4" fmla="*/ 5796 w 12186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6" h="14875">
                    <a:moveTo>
                      <a:pt x="5796" y="14812"/>
                    </a:moveTo>
                    <a:cubicBezTo>
                      <a:pt x="9904" y="13986"/>
                      <a:pt x="12564" y="9987"/>
                      <a:pt x="11739" y="5879"/>
                    </a:cubicBezTo>
                    <a:cubicBezTo>
                      <a:pt x="11136" y="2881"/>
                      <a:pt x="8793" y="538"/>
                      <a:pt x="5796" y="-64"/>
                    </a:cubicBezTo>
                    <a:cubicBezTo>
                      <a:pt x="1688" y="762"/>
                      <a:pt x="-973" y="4761"/>
                      <a:pt x="-147" y="8869"/>
                    </a:cubicBezTo>
                    <a:cubicBezTo>
                      <a:pt x="455" y="11866"/>
                      <a:pt x="2798" y="14209"/>
                      <a:pt x="5796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3" name="Freeform: Shape 3352">
                <a:extLst>
                  <a:ext uri="{FF2B5EF4-FFF2-40B4-BE49-F238E27FC236}">
                    <a16:creationId xmlns:a16="http://schemas.microsoft.com/office/drawing/2014/main" id="{737A9F08-9331-4BB9-886D-9BCC595C8B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4808" y="8020955"/>
                <a:ext cx="14875" cy="14875"/>
              </a:xfrm>
              <a:custGeom>
                <a:avLst/>
                <a:gdLst>
                  <a:gd name="connsiteX0" fmla="*/ 7140 w 14875"/>
                  <a:gd name="connsiteY0" fmla="*/ 14812 h 14875"/>
                  <a:gd name="connsiteX1" fmla="*/ 14578 w 14875"/>
                  <a:gd name="connsiteY1" fmla="*/ 7374 h 14875"/>
                  <a:gd name="connsiteX2" fmla="*/ 7140 w 14875"/>
                  <a:gd name="connsiteY2" fmla="*/ -64 h 14875"/>
                  <a:gd name="connsiteX3" fmla="*/ -298 w 14875"/>
                  <a:gd name="connsiteY3" fmla="*/ 7374 h 14875"/>
                  <a:gd name="connsiteX4" fmla="*/ 7140 w 14875"/>
                  <a:gd name="connsiteY4" fmla="*/ 14812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14875">
                    <a:moveTo>
                      <a:pt x="7140" y="14812"/>
                    </a:moveTo>
                    <a:cubicBezTo>
                      <a:pt x="11248" y="14812"/>
                      <a:pt x="14578" y="11482"/>
                      <a:pt x="14578" y="7374"/>
                    </a:cubicBezTo>
                    <a:cubicBezTo>
                      <a:pt x="14578" y="3266"/>
                      <a:pt x="11248" y="-64"/>
                      <a:pt x="7140" y="-64"/>
                    </a:cubicBezTo>
                    <a:cubicBezTo>
                      <a:pt x="3032" y="-64"/>
                      <a:pt x="-298" y="3266"/>
                      <a:pt x="-298" y="7374"/>
                    </a:cubicBezTo>
                    <a:cubicBezTo>
                      <a:pt x="-298" y="11482"/>
                      <a:pt x="3032" y="14812"/>
                      <a:pt x="7140" y="1481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4" name="Freeform: Shape 3353">
                <a:extLst>
                  <a:ext uri="{FF2B5EF4-FFF2-40B4-BE49-F238E27FC236}">
                    <a16:creationId xmlns:a16="http://schemas.microsoft.com/office/drawing/2014/main" id="{2C522F56-3883-482C-BD06-05425BB211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337" y="8020532"/>
                <a:ext cx="13984" cy="14854"/>
              </a:xfrm>
              <a:custGeom>
                <a:avLst/>
                <a:gdLst>
                  <a:gd name="connsiteX0" fmla="*/ 6619 w 13984"/>
                  <a:gd name="connsiteY0" fmla="*/ 14789 h 14854"/>
                  <a:gd name="connsiteX1" fmla="*/ 13609 w 13984"/>
                  <a:gd name="connsiteY1" fmla="*/ 8096 h 14854"/>
                  <a:gd name="connsiteX2" fmla="*/ 13611 w 13984"/>
                  <a:gd name="connsiteY2" fmla="*/ 7946 h 14854"/>
                  <a:gd name="connsiteX3" fmla="*/ 7711 w 13984"/>
                  <a:gd name="connsiteY3" fmla="*/ 11 h 14854"/>
                  <a:gd name="connsiteX4" fmla="*/ -224 w 13984"/>
                  <a:gd name="connsiteY4" fmla="*/ 5912 h 14854"/>
                  <a:gd name="connsiteX5" fmla="*/ -224 w 13984"/>
                  <a:gd name="connsiteY5" fmla="*/ 7946 h 14854"/>
                  <a:gd name="connsiteX6" fmla="*/ 6620 w 13984"/>
                  <a:gd name="connsiteY6" fmla="*/ 14789 h 1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84" h="14854">
                    <a:moveTo>
                      <a:pt x="6619" y="14789"/>
                    </a:moveTo>
                    <a:cubicBezTo>
                      <a:pt x="10397" y="14871"/>
                      <a:pt x="13527" y="11875"/>
                      <a:pt x="13609" y="8096"/>
                    </a:cubicBezTo>
                    <a:cubicBezTo>
                      <a:pt x="13610" y="8046"/>
                      <a:pt x="13611" y="7996"/>
                      <a:pt x="13611" y="7946"/>
                    </a:cubicBezTo>
                    <a:cubicBezTo>
                      <a:pt x="14173" y="4126"/>
                      <a:pt x="11531" y="573"/>
                      <a:pt x="7711" y="11"/>
                    </a:cubicBezTo>
                    <a:cubicBezTo>
                      <a:pt x="3890" y="-550"/>
                      <a:pt x="339" y="2091"/>
                      <a:pt x="-224" y="5912"/>
                    </a:cubicBezTo>
                    <a:cubicBezTo>
                      <a:pt x="-322" y="6586"/>
                      <a:pt x="-322" y="7271"/>
                      <a:pt x="-224" y="7946"/>
                    </a:cubicBezTo>
                    <a:cubicBezTo>
                      <a:pt x="-224" y="11725"/>
                      <a:pt x="2840" y="14789"/>
                      <a:pt x="6620" y="1478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5" name="Freeform: Shape 3354">
                <a:extLst>
                  <a:ext uri="{FF2B5EF4-FFF2-40B4-BE49-F238E27FC236}">
                    <a16:creationId xmlns:a16="http://schemas.microsoft.com/office/drawing/2014/main" id="{E693108F-E254-4FDA-ABEC-95A47260D8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3714" y="8021700"/>
                <a:ext cx="13388" cy="13388"/>
              </a:xfrm>
              <a:custGeom>
                <a:avLst/>
                <a:gdLst>
                  <a:gd name="connsiteX0" fmla="*/ 6249 w 13388"/>
                  <a:gd name="connsiteY0" fmla="*/ 13323 h 13388"/>
                  <a:gd name="connsiteX1" fmla="*/ 13089 w 13388"/>
                  <a:gd name="connsiteY1" fmla="*/ 6777 h 13388"/>
                  <a:gd name="connsiteX2" fmla="*/ 6543 w 13388"/>
                  <a:gd name="connsiteY2" fmla="*/ -62 h 13388"/>
                  <a:gd name="connsiteX3" fmla="*/ -296 w 13388"/>
                  <a:gd name="connsiteY3" fmla="*/ 6483 h 13388"/>
                  <a:gd name="connsiteX4" fmla="*/ -296 w 13388"/>
                  <a:gd name="connsiteY4" fmla="*/ 6777 h 13388"/>
                  <a:gd name="connsiteX5" fmla="*/ 6249 w 13388"/>
                  <a:gd name="connsiteY5" fmla="*/ 13323 h 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88" h="13388">
                    <a:moveTo>
                      <a:pt x="6249" y="13323"/>
                    </a:moveTo>
                    <a:cubicBezTo>
                      <a:pt x="9945" y="13404"/>
                      <a:pt x="13008" y="10474"/>
                      <a:pt x="13089" y="6777"/>
                    </a:cubicBezTo>
                    <a:cubicBezTo>
                      <a:pt x="13170" y="3081"/>
                      <a:pt x="10240" y="19"/>
                      <a:pt x="6543" y="-62"/>
                    </a:cubicBezTo>
                    <a:cubicBezTo>
                      <a:pt x="2847" y="-144"/>
                      <a:pt x="-216" y="2787"/>
                      <a:pt x="-296" y="6483"/>
                    </a:cubicBezTo>
                    <a:cubicBezTo>
                      <a:pt x="-298" y="6581"/>
                      <a:pt x="-298" y="6679"/>
                      <a:pt x="-296" y="6777"/>
                    </a:cubicBezTo>
                    <a:cubicBezTo>
                      <a:pt x="-217" y="10359"/>
                      <a:pt x="2667" y="13244"/>
                      <a:pt x="6249" y="13323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6" name="Freeform: Shape 3355">
                <a:extLst>
                  <a:ext uri="{FF2B5EF4-FFF2-40B4-BE49-F238E27FC236}">
                    <a16:creationId xmlns:a16="http://schemas.microsoft.com/office/drawing/2014/main" id="{5194E302-BA84-47F7-B725-A080046AFC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3317" y="8022592"/>
                <a:ext cx="11901" cy="11900"/>
              </a:xfrm>
              <a:custGeom>
                <a:avLst/>
                <a:gdLst>
                  <a:gd name="connsiteX0" fmla="*/ 5653 w 11901"/>
                  <a:gd name="connsiteY0" fmla="*/ 11837 h 11900"/>
                  <a:gd name="connsiteX1" fmla="*/ 11604 w 11901"/>
                  <a:gd name="connsiteY1" fmla="*/ 5886 h 11900"/>
                  <a:gd name="connsiteX2" fmla="*/ 5653 w 11901"/>
                  <a:gd name="connsiteY2" fmla="*/ -64 h 11900"/>
                  <a:gd name="connsiteX3" fmla="*/ -298 w 11901"/>
                  <a:gd name="connsiteY3" fmla="*/ 5886 h 11900"/>
                  <a:gd name="connsiteX4" fmla="*/ 5653 w 11901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1" h="11900">
                    <a:moveTo>
                      <a:pt x="5653" y="11837"/>
                    </a:moveTo>
                    <a:cubicBezTo>
                      <a:pt x="8939" y="11837"/>
                      <a:pt x="11604" y="9173"/>
                      <a:pt x="11604" y="5886"/>
                    </a:cubicBezTo>
                    <a:cubicBezTo>
                      <a:pt x="11604" y="2600"/>
                      <a:pt x="8940" y="-64"/>
                      <a:pt x="5653" y="-64"/>
                    </a:cubicBezTo>
                    <a:cubicBezTo>
                      <a:pt x="2367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7" name="Freeform: Shape 3356">
                <a:extLst>
                  <a:ext uri="{FF2B5EF4-FFF2-40B4-BE49-F238E27FC236}">
                    <a16:creationId xmlns:a16="http://schemas.microsoft.com/office/drawing/2014/main" id="{F121FBD4-76BF-48B4-B0C2-05B0B0BF53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3067" y="8023039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8" name="Freeform: Shape 3357">
                <a:extLst>
                  <a:ext uri="{FF2B5EF4-FFF2-40B4-BE49-F238E27FC236}">
                    <a16:creationId xmlns:a16="http://schemas.microsoft.com/office/drawing/2014/main" id="{1F425BE3-F80F-4F5F-9673-688A4CD24C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2671" y="8023930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59" name="Freeform: Shape 3358">
                <a:extLst>
                  <a:ext uri="{FF2B5EF4-FFF2-40B4-BE49-F238E27FC236}">
                    <a16:creationId xmlns:a16="http://schemas.microsoft.com/office/drawing/2014/main" id="{5F2B3286-76C9-4966-AD88-A53E76DB4D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2349" y="8023755"/>
                <a:ext cx="8033" cy="8657"/>
              </a:xfrm>
              <a:custGeom>
                <a:avLst/>
                <a:gdLst>
                  <a:gd name="connsiteX0" fmla="*/ 3643 w 8033"/>
                  <a:gd name="connsiteY0" fmla="*/ 8590 h 8657"/>
                  <a:gd name="connsiteX1" fmla="*/ 7658 w 8033"/>
                  <a:gd name="connsiteY1" fmla="*/ 4874 h 8657"/>
                  <a:gd name="connsiteX2" fmla="*/ 7660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3" y="8590"/>
                    </a:moveTo>
                    <a:cubicBezTo>
                      <a:pt x="5778" y="8673"/>
                      <a:pt x="7575" y="7009"/>
                      <a:pt x="7658" y="4874"/>
                    </a:cubicBezTo>
                    <a:cubicBezTo>
                      <a:pt x="7659" y="4824"/>
                      <a:pt x="7660" y="4773"/>
                      <a:pt x="7660" y="4722"/>
                    </a:cubicBezTo>
                    <a:cubicBezTo>
                      <a:pt x="8085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0" name="Freeform: Shape 3359">
                <a:extLst>
                  <a:ext uri="{FF2B5EF4-FFF2-40B4-BE49-F238E27FC236}">
                    <a16:creationId xmlns:a16="http://schemas.microsoft.com/office/drawing/2014/main" id="{B0C739B7-5A16-4D4F-8EFA-C14549EA5E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2025" y="8025864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1" name="Freeform: Shape 3360">
                <a:extLst>
                  <a:ext uri="{FF2B5EF4-FFF2-40B4-BE49-F238E27FC236}">
                    <a16:creationId xmlns:a16="http://schemas.microsoft.com/office/drawing/2014/main" id="{F2534DA8-C90F-4C9E-9A7F-5291F2EDB1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2073" y="8026162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2" name="Freeform: Shape 3361">
                <a:extLst>
                  <a:ext uri="{FF2B5EF4-FFF2-40B4-BE49-F238E27FC236}">
                    <a16:creationId xmlns:a16="http://schemas.microsoft.com/office/drawing/2014/main" id="{4C161E32-3E7A-44F7-A8D5-8CD4484CE8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911973" y="8027203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3" name="Freeform: Shape 3362">
                <a:extLst>
                  <a:ext uri="{FF2B5EF4-FFF2-40B4-BE49-F238E27FC236}">
                    <a16:creationId xmlns:a16="http://schemas.microsoft.com/office/drawing/2014/main" id="{EDACF433-11CD-4994-9CEC-F009D72192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32319" y="8028839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4" name="Freeform: Shape 3363">
                <a:extLst>
                  <a:ext uri="{FF2B5EF4-FFF2-40B4-BE49-F238E27FC236}">
                    <a16:creationId xmlns:a16="http://schemas.microsoft.com/office/drawing/2014/main" id="{84185002-8FE4-4F9D-B57A-39A5C0BFED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76144" y="8147400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5" name="Freeform: Shape 3364">
                <a:extLst>
                  <a:ext uri="{FF2B5EF4-FFF2-40B4-BE49-F238E27FC236}">
                    <a16:creationId xmlns:a16="http://schemas.microsoft.com/office/drawing/2014/main" id="{9CBEDF0A-8D5E-4ABB-8298-75CD5078B1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3516" y="8145913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6" name="Freeform: Shape 3365">
                <a:extLst>
                  <a:ext uri="{FF2B5EF4-FFF2-40B4-BE49-F238E27FC236}">
                    <a16:creationId xmlns:a16="http://schemas.microsoft.com/office/drawing/2014/main" id="{7789B5D8-AC4A-4348-9D46-EC2790CFE7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1928" y="8145169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7" name="Freeform: Shape 3366">
                <a:extLst>
                  <a:ext uri="{FF2B5EF4-FFF2-40B4-BE49-F238E27FC236}">
                    <a16:creationId xmlns:a16="http://schemas.microsoft.com/office/drawing/2014/main" id="{FA00BF1D-4B1F-458E-A025-14C341391D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30191" y="8144573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8" name="Freeform: Shape 3367">
                <a:extLst>
                  <a:ext uri="{FF2B5EF4-FFF2-40B4-BE49-F238E27FC236}">
                    <a16:creationId xmlns:a16="http://schemas.microsoft.com/office/drawing/2014/main" id="{24801302-FE84-40D1-B02F-A8B176DAAA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48601" y="8143982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69" name="Freeform: Shape 3368">
                <a:extLst>
                  <a:ext uri="{FF2B5EF4-FFF2-40B4-BE49-F238E27FC236}">
                    <a16:creationId xmlns:a16="http://schemas.microsoft.com/office/drawing/2014/main" id="{1C75D700-F814-4782-9137-2C360A0043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6867" y="8142788"/>
                <a:ext cx="8628" cy="8628"/>
              </a:xfrm>
              <a:custGeom>
                <a:avLst/>
                <a:gdLst>
                  <a:gd name="connsiteX0" fmla="*/ 4016 w 8628"/>
                  <a:gd name="connsiteY0" fmla="*/ 8564 h 8628"/>
                  <a:gd name="connsiteX1" fmla="*/ 8331 w 8628"/>
                  <a:gd name="connsiteY1" fmla="*/ 4250 h 8628"/>
                  <a:gd name="connsiteX2" fmla="*/ 4016 w 8628"/>
                  <a:gd name="connsiteY2" fmla="*/ -64 h 8628"/>
                  <a:gd name="connsiteX3" fmla="*/ -298 w 8628"/>
                  <a:gd name="connsiteY3" fmla="*/ 4250 h 8628"/>
                  <a:gd name="connsiteX4" fmla="*/ 4016 w 8628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8" h="8628">
                    <a:moveTo>
                      <a:pt x="4016" y="8564"/>
                    </a:moveTo>
                    <a:cubicBezTo>
                      <a:pt x="6399" y="8564"/>
                      <a:pt x="8331" y="6633"/>
                      <a:pt x="8331" y="4250"/>
                    </a:cubicBezTo>
                    <a:cubicBezTo>
                      <a:pt x="8331" y="1868"/>
                      <a:pt x="6399" y="-64"/>
                      <a:pt x="4016" y="-64"/>
                    </a:cubicBezTo>
                    <a:cubicBezTo>
                      <a:pt x="1634" y="-64"/>
                      <a:pt x="-298" y="1868"/>
                      <a:pt x="-298" y="4250"/>
                    </a:cubicBezTo>
                    <a:cubicBezTo>
                      <a:pt x="-298" y="6633"/>
                      <a:pt x="1634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0" name="Freeform: Shape 3369">
                <a:extLst>
                  <a:ext uri="{FF2B5EF4-FFF2-40B4-BE49-F238E27FC236}">
                    <a16:creationId xmlns:a16="http://schemas.microsoft.com/office/drawing/2014/main" id="{D73ADEEE-BD52-4026-AB98-5D9B361EC8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5577" y="8142937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1" name="Freeform: Shape 3370">
                <a:extLst>
                  <a:ext uri="{FF2B5EF4-FFF2-40B4-BE49-F238E27FC236}">
                    <a16:creationId xmlns:a16="http://schemas.microsoft.com/office/drawing/2014/main" id="{D33F9DF9-ABF1-4963-B0D9-3F91374E96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4286" y="8143355"/>
                <a:ext cx="9967" cy="9103"/>
              </a:xfrm>
              <a:custGeom>
                <a:avLst/>
                <a:gdLst>
                  <a:gd name="connsiteX0" fmla="*/ 4612 w 9967"/>
                  <a:gd name="connsiteY0" fmla="*/ 9039 h 9103"/>
                  <a:gd name="connsiteX1" fmla="*/ 9669 w 9967"/>
                  <a:gd name="connsiteY1" fmla="*/ 4131 h 9103"/>
                  <a:gd name="connsiteX2" fmla="*/ 3822 w 9967"/>
                  <a:gd name="connsiteY2" fmla="*/ 11 h 9103"/>
                  <a:gd name="connsiteX3" fmla="*/ -298 w 9967"/>
                  <a:gd name="connsiteY3" fmla="*/ 4131 h 9103"/>
                  <a:gd name="connsiteX4" fmla="*/ 4611 w 9967"/>
                  <a:gd name="connsiteY4" fmla="*/ 9039 h 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" h="9103">
                    <a:moveTo>
                      <a:pt x="4612" y="9039"/>
                    </a:moveTo>
                    <a:cubicBezTo>
                      <a:pt x="7348" y="9041"/>
                      <a:pt x="9589" y="6865"/>
                      <a:pt x="9669" y="4131"/>
                    </a:cubicBezTo>
                    <a:cubicBezTo>
                      <a:pt x="9192" y="1378"/>
                      <a:pt x="6574" y="-466"/>
                      <a:pt x="3822" y="11"/>
                    </a:cubicBezTo>
                    <a:cubicBezTo>
                      <a:pt x="1716" y="376"/>
                      <a:pt x="68" y="2025"/>
                      <a:pt x="-298" y="4131"/>
                    </a:cubicBezTo>
                    <a:cubicBezTo>
                      <a:pt x="-298" y="6842"/>
                      <a:pt x="1900" y="9039"/>
                      <a:pt x="4611" y="903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2" name="Freeform: Shape 3371">
                <a:extLst>
                  <a:ext uri="{FF2B5EF4-FFF2-40B4-BE49-F238E27FC236}">
                    <a16:creationId xmlns:a16="http://schemas.microsoft.com/office/drawing/2014/main" id="{F31354AD-9B91-4A78-9287-A489D920CB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2994" y="8142047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4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8" y="10726"/>
                      <a:pt x="10330" y="8395"/>
                      <a:pt x="10411" y="5438"/>
                    </a:cubicBezTo>
                    <a:cubicBezTo>
                      <a:pt x="10492" y="2481"/>
                      <a:pt x="8161" y="19"/>
                      <a:pt x="5204" y="-62"/>
                    </a:cubicBezTo>
                    <a:cubicBezTo>
                      <a:pt x="2247" y="-143"/>
                      <a:pt x="-215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8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3" name="Freeform: Shape 3372">
                <a:extLst>
                  <a:ext uri="{FF2B5EF4-FFF2-40B4-BE49-F238E27FC236}">
                    <a16:creationId xmlns:a16="http://schemas.microsoft.com/office/drawing/2014/main" id="{9FAAA433-7D90-4E83-ADB4-9EC719B48A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1706" y="814189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4" name="Freeform: Shape 3373">
                <a:extLst>
                  <a:ext uri="{FF2B5EF4-FFF2-40B4-BE49-F238E27FC236}">
                    <a16:creationId xmlns:a16="http://schemas.microsoft.com/office/drawing/2014/main" id="{3412E3A5-C07D-4CAB-BCDF-3A140B293D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0267" y="8141599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5" name="Freeform: Shape 3374">
                <a:extLst>
                  <a:ext uri="{FF2B5EF4-FFF2-40B4-BE49-F238E27FC236}">
                    <a16:creationId xmlns:a16="http://schemas.microsoft.com/office/drawing/2014/main" id="{C5E97954-0362-41FD-9C96-48825B0D89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79274" y="8141599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6" name="Freeform: Shape 3375">
                <a:extLst>
                  <a:ext uri="{FF2B5EF4-FFF2-40B4-BE49-F238E27FC236}">
                    <a16:creationId xmlns:a16="http://schemas.microsoft.com/office/drawing/2014/main" id="{145712AB-4853-4243-AFA2-09CEA2D78F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98282" y="8141599"/>
                <a:ext cx="11900" cy="11900"/>
              </a:xfrm>
              <a:custGeom>
                <a:avLst/>
                <a:gdLst>
                  <a:gd name="connsiteX0" fmla="*/ 5653 w 11900"/>
                  <a:gd name="connsiteY0" fmla="*/ 11837 h 11900"/>
                  <a:gd name="connsiteX1" fmla="*/ 11603 w 11900"/>
                  <a:gd name="connsiteY1" fmla="*/ 5886 h 11900"/>
                  <a:gd name="connsiteX2" fmla="*/ 5653 w 11900"/>
                  <a:gd name="connsiteY2" fmla="*/ -64 h 11900"/>
                  <a:gd name="connsiteX3" fmla="*/ -298 w 11900"/>
                  <a:gd name="connsiteY3" fmla="*/ 5886 h 11900"/>
                  <a:gd name="connsiteX4" fmla="*/ 5653 w 11900"/>
                  <a:gd name="connsiteY4" fmla="*/ 11837 h 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0" h="11900">
                    <a:moveTo>
                      <a:pt x="5653" y="11837"/>
                    </a:moveTo>
                    <a:cubicBezTo>
                      <a:pt x="8939" y="11837"/>
                      <a:pt x="11603" y="9173"/>
                      <a:pt x="11603" y="5886"/>
                    </a:cubicBezTo>
                    <a:cubicBezTo>
                      <a:pt x="11603" y="2600"/>
                      <a:pt x="8939" y="-64"/>
                      <a:pt x="5653" y="-64"/>
                    </a:cubicBezTo>
                    <a:cubicBezTo>
                      <a:pt x="2366" y="-64"/>
                      <a:pt x="-298" y="2600"/>
                      <a:pt x="-298" y="5886"/>
                    </a:cubicBezTo>
                    <a:cubicBezTo>
                      <a:pt x="-298" y="9173"/>
                      <a:pt x="2366" y="11837"/>
                      <a:pt x="5653" y="1183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7" name="Freeform: Shape 3376">
                <a:extLst>
                  <a:ext uri="{FF2B5EF4-FFF2-40B4-BE49-F238E27FC236}">
                    <a16:creationId xmlns:a16="http://schemas.microsoft.com/office/drawing/2014/main" id="{60621BF6-1D97-4672-B7B3-88D335A837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7735" y="814189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8" name="Freeform: Shape 3377">
                <a:extLst>
                  <a:ext uri="{FF2B5EF4-FFF2-40B4-BE49-F238E27FC236}">
                    <a16:creationId xmlns:a16="http://schemas.microsoft.com/office/drawing/2014/main" id="{1C12F5CE-00F4-437C-A162-A845FCA080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6742" y="8141898"/>
                <a:ext cx="11305" cy="11305"/>
              </a:xfrm>
              <a:custGeom>
                <a:avLst/>
                <a:gdLst>
                  <a:gd name="connsiteX0" fmla="*/ 5206 w 11305"/>
                  <a:gd name="connsiteY0" fmla="*/ 11240 h 11305"/>
                  <a:gd name="connsiteX1" fmla="*/ 11006 w 11305"/>
                  <a:gd name="connsiteY1" fmla="*/ 5738 h 11305"/>
                  <a:gd name="connsiteX2" fmla="*/ 5504 w 11305"/>
                  <a:gd name="connsiteY2" fmla="*/ -62 h 11305"/>
                  <a:gd name="connsiteX3" fmla="*/ -296 w 11305"/>
                  <a:gd name="connsiteY3" fmla="*/ 5440 h 11305"/>
                  <a:gd name="connsiteX4" fmla="*/ -298 w 11305"/>
                  <a:gd name="connsiteY4" fmla="*/ 5587 h 11305"/>
                  <a:gd name="connsiteX5" fmla="*/ 5206 w 11305"/>
                  <a:gd name="connsiteY5" fmla="*/ 11240 h 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5" h="11305">
                    <a:moveTo>
                      <a:pt x="5206" y="11240"/>
                    </a:moveTo>
                    <a:cubicBezTo>
                      <a:pt x="8327" y="11322"/>
                      <a:pt x="10924" y="8859"/>
                      <a:pt x="11006" y="5738"/>
                    </a:cubicBezTo>
                    <a:cubicBezTo>
                      <a:pt x="11088" y="2616"/>
                      <a:pt x="8625" y="20"/>
                      <a:pt x="5504" y="-62"/>
                    </a:cubicBezTo>
                    <a:cubicBezTo>
                      <a:pt x="2383" y="-144"/>
                      <a:pt x="-214" y="2319"/>
                      <a:pt x="-296" y="5440"/>
                    </a:cubicBezTo>
                    <a:cubicBezTo>
                      <a:pt x="-297" y="5489"/>
                      <a:pt x="-298" y="5538"/>
                      <a:pt x="-298" y="5587"/>
                    </a:cubicBezTo>
                    <a:cubicBezTo>
                      <a:pt x="-299" y="8652"/>
                      <a:pt x="2142" y="11159"/>
                      <a:pt x="5206" y="1124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79" name="Freeform: Shape 3378">
                <a:extLst>
                  <a:ext uri="{FF2B5EF4-FFF2-40B4-BE49-F238E27FC236}">
                    <a16:creationId xmlns:a16="http://schemas.microsoft.com/office/drawing/2014/main" id="{6BDEC68B-32AD-48BD-B75D-DCE9B77740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6045" y="8142047"/>
                <a:ext cx="10710" cy="10710"/>
              </a:xfrm>
              <a:custGeom>
                <a:avLst/>
                <a:gdLst>
                  <a:gd name="connsiteX0" fmla="*/ 4911 w 10710"/>
                  <a:gd name="connsiteY0" fmla="*/ 10645 h 10710"/>
                  <a:gd name="connsiteX1" fmla="*/ 10411 w 10710"/>
                  <a:gd name="connsiteY1" fmla="*/ 5438 h 10710"/>
                  <a:gd name="connsiteX2" fmla="*/ 5205 w 10710"/>
                  <a:gd name="connsiteY2" fmla="*/ -62 h 10710"/>
                  <a:gd name="connsiteX3" fmla="*/ -296 w 10710"/>
                  <a:gd name="connsiteY3" fmla="*/ 5145 h 10710"/>
                  <a:gd name="connsiteX4" fmla="*/ -296 w 10710"/>
                  <a:gd name="connsiteY4" fmla="*/ 5438 h 10710"/>
                  <a:gd name="connsiteX5" fmla="*/ 4911 w 10710"/>
                  <a:gd name="connsiteY5" fmla="*/ 10645 h 1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10" h="10710">
                    <a:moveTo>
                      <a:pt x="4911" y="10645"/>
                    </a:moveTo>
                    <a:cubicBezTo>
                      <a:pt x="7867" y="10726"/>
                      <a:pt x="10329" y="8395"/>
                      <a:pt x="10411" y="5438"/>
                    </a:cubicBezTo>
                    <a:cubicBezTo>
                      <a:pt x="10492" y="2481"/>
                      <a:pt x="8161" y="19"/>
                      <a:pt x="5205" y="-62"/>
                    </a:cubicBezTo>
                    <a:cubicBezTo>
                      <a:pt x="2248" y="-143"/>
                      <a:pt x="-214" y="2188"/>
                      <a:pt x="-296" y="5145"/>
                    </a:cubicBezTo>
                    <a:cubicBezTo>
                      <a:pt x="-298" y="5242"/>
                      <a:pt x="-298" y="5340"/>
                      <a:pt x="-296" y="5438"/>
                    </a:cubicBezTo>
                    <a:cubicBezTo>
                      <a:pt x="-218" y="8281"/>
                      <a:pt x="2069" y="10567"/>
                      <a:pt x="4911" y="1064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0" name="Freeform: Shape 3379">
                <a:extLst>
                  <a:ext uri="{FF2B5EF4-FFF2-40B4-BE49-F238E27FC236}">
                    <a16:creationId xmlns:a16="http://schemas.microsoft.com/office/drawing/2014/main" id="{A71CD115-2E2E-4050-8DE1-022E5CF495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5649" y="8142937"/>
                <a:ext cx="9222" cy="9222"/>
              </a:xfrm>
              <a:custGeom>
                <a:avLst/>
                <a:gdLst>
                  <a:gd name="connsiteX0" fmla="*/ 4314 w 9222"/>
                  <a:gd name="connsiteY0" fmla="*/ 9159 h 9222"/>
                  <a:gd name="connsiteX1" fmla="*/ 8925 w 9222"/>
                  <a:gd name="connsiteY1" fmla="*/ 4547 h 9222"/>
                  <a:gd name="connsiteX2" fmla="*/ 4314 w 9222"/>
                  <a:gd name="connsiteY2" fmla="*/ -64 h 9222"/>
                  <a:gd name="connsiteX3" fmla="*/ -298 w 9222"/>
                  <a:gd name="connsiteY3" fmla="*/ 4547 h 9222"/>
                  <a:gd name="connsiteX4" fmla="*/ 4314 w 9222"/>
                  <a:gd name="connsiteY4" fmla="*/ 9159 h 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" h="9222">
                    <a:moveTo>
                      <a:pt x="4314" y="9159"/>
                    </a:moveTo>
                    <a:cubicBezTo>
                      <a:pt x="6861" y="9159"/>
                      <a:pt x="8925" y="7094"/>
                      <a:pt x="8925" y="4547"/>
                    </a:cubicBezTo>
                    <a:cubicBezTo>
                      <a:pt x="8925" y="2001"/>
                      <a:pt x="6861" y="-64"/>
                      <a:pt x="4314" y="-64"/>
                    </a:cubicBezTo>
                    <a:cubicBezTo>
                      <a:pt x="1767" y="-64"/>
                      <a:pt x="-298" y="2001"/>
                      <a:pt x="-298" y="4547"/>
                    </a:cubicBezTo>
                    <a:cubicBezTo>
                      <a:pt x="-298" y="7094"/>
                      <a:pt x="1767" y="9159"/>
                      <a:pt x="4314" y="9159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1" name="Freeform: Shape 3380">
                <a:extLst>
                  <a:ext uri="{FF2B5EF4-FFF2-40B4-BE49-F238E27FC236}">
                    <a16:creationId xmlns:a16="http://schemas.microsoft.com/office/drawing/2014/main" id="{10AADCD3-53A5-4C90-968F-F1BB3C2E00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4955" y="8142788"/>
                <a:ext cx="8627" cy="8628"/>
              </a:xfrm>
              <a:custGeom>
                <a:avLst/>
                <a:gdLst>
                  <a:gd name="connsiteX0" fmla="*/ 4016 w 8627"/>
                  <a:gd name="connsiteY0" fmla="*/ 8564 h 8628"/>
                  <a:gd name="connsiteX1" fmla="*/ 8330 w 8627"/>
                  <a:gd name="connsiteY1" fmla="*/ 4250 h 8628"/>
                  <a:gd name="connsiteX2" fmla="*/ 4016 w 8627"/>
                  <a:gd name="connsiteY2" fmla="*/ -64 h 8628"/>
                  <a:gd name="connsiteX3" fmla="*/ -298 w 8627"/>
                  <a:gd name="connsiteY3" fmla="*/ 4250 h 8628"/>
                  <a:gd name="connsiteX4" fmla="*/ 4016 w 8627"/>
                  <a:gd name="connsiteY4" fmla="*/ 8564 h 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7" h="8628">
                    <a:moveTo>
                      <a:pt x="4016" y="8564"/>
                    </a:moveTo>
                    <a:cubicBezTo>
                      <a:pt x="6398" y="8564"/>
                      <a:pt x="8330" y="6633"/>
                      <a:pt x="8330" y="4250"/>
                    </a:cubicBezTo>
                    <a:cubicBezTo>
                      <a:pt x="8330" y="1868"/>
                      <a:pt x="6398" y="-64"/>
                      <a:pt x="4016" y="-64"/>
                    </a:cubicBezTo>
                    <a:cubicBezTo>
                      <a:pt x="1633" y="-64"/>
                      <a:pt x="-298" y="1868"/>
                      <a:pt x="-298" y="4250"/>
                    </a:cubicBezTo>
                    <a:cubicBezTo>
                      <a:pt x="-298" y="6633"/>
                      <a:pt x="1633" y="8564"/>
                      <a:pt x="4016" y="856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2" name="Freeform: Shape 3381">
                <a:extLst>
                  <a:ext uri="{FF2B5EF4-FFF2-40B4-BE49-F238E27FC236}">
                    <a16:creationId xmlns:a16="http://schemas.microsoft.com/office/drawing/2014/main" id="{80D02323-CD4E-4ABE-A7DC-7121538A5B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4703" y="8143982"/>
                <a:ext cx="7438" cy="7437"/>
              </a:xfrm>
              <a:custGeom>
                <a:avLst/>
                <a:gdLst>
                  <a:gd name="connsiteX0" fmla="*/ 3275 w 7438"/>
                  <a:gd name="connsiteY0" fmla="*/ 7371 h 7437"/>
                  <a:gd name="connsiteX1" fmla="*/ 7138 w 7438"/>
                  <a:gd name="connsiteY1" fmla="*/ 3801 h 7437"/>
                  <a:gd name="connsiteX2" fmla="*/ 3567 w 7438"/>
                  <a:gd name="connsiteY2" fmla="*/ -61 h 7437"/>
                  <a:gd name="connsiteX3" fmla="*/ -295 w 7438"/>
                  <a:gd name="connsiteY3" fmla="*/ 3509 h 7437"/>
                  <a:gd name="connsiteX4" fmla="*/ -295 w 7438"/>
                  <a:gd name="connsiteY4" fmla="*/ 3801 h 7437"/>
                  <a:gd name="connsiteX5" fmla="*/ 3275 w 7438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8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8" y="3801"/>
                    </a:cubicBezTo>
                    <a:cubicBezTo>
                      <a:pt x="7218" y="1748"/>
                      <a:pt x="5619" y="19"/>
                      <a:pt x="3567" y="-61"/>
                    </a:cubicBezTo>
                    <a:cubicBezTo>
                      <a:pt x="1515" y="-141"/>
                      <a:pt x="-214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3" name="Freeform: Shape 3382">
                <a:extLst>
                  <a:ext uri="{FF2B5EF4-FFF2-40B4-BE49-F238E27FC236}">
                    <a16:creationId xmlns:a16="http://schemas.microsoft.com/office/drawing/2014/main" id="{2B56B017-C9BD-49E1-B613-A4ECF07532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4307" y="8144573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4" name="Freeform: Shape 3383">
                <a:extLst>
                  <a:ext uri="{FF2B5EF4-FFF2-40B4-BE49-F238E27FC236}">
                    <a16:creationId xmlns:a16="http://schemas.microsoft.com/office/drawing/2014/main" id="{40EF0CB7-91BF-40A5-85EA-DF7DB2C0C7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4058" y="8145169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6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8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5" name="Freeform: Shape 3384">
                <a:extLst>
                  <a:ext uri="{FF2B5EF4-FFF2-40B4-BE49-F238E27FC236}">
                    <a16:creationId xmlns:a16="http://schemas.microsoft.com/office/drawing/2014/main" id="{D1F6182E-536F-4002-867D-44274775DF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3661" y="8145913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6" name="Freeform: Shape 3385">
                <a:extLst>
                  <a:ext uri="{FF2B5EF4-FFF2-40B4-BE49-F238E27FC236}">
                    <a16:creationId xmlns:a16="http://schemas.microsoft.com/office/drawing/2014/main" id="{E2DEEE8A-B577-4ACF-B6EF-6EBE3734AE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94305" y="8147400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7" name="Freeform: Shape 3386">
                <a:extLst>
                  <a:ext uri="{FF2B5EF4-FFF2-40B4-BE49-F238E27FC236}">
                    <a16:creationId xmlns:a16="http://schemas.microsoft.com/office/drawing/2014/main" id="{6B6A69D7-6FA0-45D0-8571-97A7C5F2B5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4159" y="8266408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8" name="Freeform: Shape 3387">
                <a:extLst>
                  <a:ext uri="{FF2B5EF4-FFF2-40B4-BE49-F238E27FC236}">
                    <a16:creationId xmlns:a16="http://schemas.microsoft.com/office/drawing/2014/main" id="{D3B7E050-824C-4A52-A395-06B86C180F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31827" y="8265217"/>
                <a:ext cx="2677" cy="2677"/>
              </a:xfrm>
              <a:custGeom>
                <a:avLst/>
                <a:gdLst>
                  <a:gd name="connsiteX0" fmla="*/ 1041 w 2677"/>
                  <a:gd name="connsiteY0" fmla="*/ 2614 h 2677"/>
                  <a:gd name="connsiteX1" fmla="*/ 2380 w 2677"/>
                  <a:gd name="connsiteY1" fmla="*/ 1275 h 2677"/>
                  <a:gd name="connsiteX2" fmla="*/ 1041 w 2677"/>
                  <a:gd name="connsiteY2" fmla="*/ -64 h 2677"/>
                  <a:gd name="connsiteX3" fmla="*/ -298 w 2677"/>
                  <a:gd name="connsiteY3" fmla="*/ 1275 h 2677"/>
                  <a:gd name="connsiteX4" fmla="*/ 1041 w 2677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" h="2677">
                    <a:moveTo>
                      <a:pt x="1041" y="2614"/>
                    </a:moveTo>
                    <a:cubicBezTo>
                      <a:pt x="1781" y="2614"/>
                      <a:pt x="2380" y="2014"/>
                      <a:pt x="2380" y="1275"/>
                    </a:cubicBezTo>
                    <a:cubicBezTo>
                      <a:pt x="2380" y="535"/>
                      <a:pt x="1781" y="-64"/>
                      <a:pt x="1041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1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89" name="Freeform: Shape 3388">
                <a:extLst>
                  <a:ext uri="{FF2B5EF4-FFF2-40B4-BE49-F238E27FC236}">
                    <a16:creationId xmlns:a16="http://schemas.microsoft.com/office/drawing/2014/main" id="{D1C3BB29-8020-4DD3-9A1E-089BCB7BD3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50234" y="8264473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0" name="Freeform: Shape 3389">
                <a:extLst>
                  <a:ext uri="{FF2B5EF4-FFF2-40B4-BE49-F238E27FC236}">
                    <a16:creationId xmlns:a16="http://schemas.microsoft.com/office/drawing/2014/main" id="{EE524309-5EE5-4D86-9992-31652A4E1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8950" y="8264176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1" name="Freeform: Shape 3390">
                <a:extLst>
                  <a:ext uri="{FF2B5EF4-FFF2-40B4-BE49-F238E27FC236}">
                    <a16:creationId xmlns:a16="http://schemas.microsoft.com/office/drawing/2014/main" id="{D29A9B93-CE8D-4665-8906-A8CF4DCB1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7213" y="8263581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5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2" name="Freeform: Shape 3391">
                <a:extLst>
                  <a:ext uri="{FF2B5EF4-FFF2-40B4-BE49-F238E27FC236}">
                    <a16:creationId xmlns:a16="http://schemas.microsoft.com/office/drawing/2014/main" id="{82A5B96B-B83A-4433-A838-B668E1336A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5923" y="8263878"/>
                <a:ext cx="6545" cy="6545"/>
              </a:xfrm>
              <a:custGeom>
                <a:avLst/>
                <a:gdLst>
                  <a:gd name="connsiteX0" fmla="*/ 2975 w 6545"/>
                  <a:gd name="connsiteY0" fmla="*/ 6481 h 6545"/>
                  <a:gd name="connsiteX1" fmla="*/ 6248 w 6545"/>
                  <a:gd name="connsiteY1" fmla="*/ 3209 h 6545"/>
                  <a:gd name="connsiteX2" fmla="*/ 2975 w 6545"/>
                  <a:gd name="connsiteY2" fmla="*/ -64 h 6545"/>
                  <a:gd name="connsiteX3" fmla="*/ -298 w 6545"/>
                  <a:gd name="connsiteY3" fmla="*/ 3209 h 6545"/>
                  <a:gd name="connsiteX4" fmla="*/ 2975 w 6545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5" h="6545">
                    <a:moveTo>
                      <a:pt x="2975" y="6481"/>
                    </a:moveTo>
                    <a:cubicBezTo>
                      <a:pt x="4782" y="6481"/>
                      <a:pt x="6248" y="5016"/>
                      <a:pt x="6248" y="3209"/>
                    </a:cubicBezTo>
                    <a:cubicBezTo>
                      <a:pt x="6248" y="1401"/>
                      <a:pt x="4782" y="-64"/>
                      <a:pt x="2975" y="-64"/>
                    </a:cubicBezTo>
                    <a:cubicBezTo>
                      <a:pt x="1168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3" name="Freeform: Shape 3392">
                <a:extLst>
                  <a:ext uri="{FF2B5EF4-FFF2-40B4-BE49-F238E27FC236}">
                    <a16:creationId xmlns:a16="http://schemas.microsoft.com/office/drawing/2014/main" id="{55FCCEB3-778E-47C2-9334-8CCAA9270A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4630" y="8262989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4" name="Freeform: Shape 3393">
                <a:extLst>
                  <a:ext uri="{FF2B5EF4-FFF2-40B4-BE49-F238E27FC236}">
                    <a16:creationId xmlns:a16="http://schemas.microsoft.com/office/drawing/2014/main" id="{2491F829-A665-4A43-970F-885AFA7AC5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3268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5" name="Freeform: Shape 3394">
                <a:extLst>
                  <a:ext uri="{FF2B5EF4-FFF2-40B4-BE49-F238E27FC236}">
                    <a16:creationId xmlns:a16="http://schemas.microsoft.com/office/drawing/2014/main" id="{108DFB7A-61A2-437C-8829-45DD5A6713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2275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6" name="Freeform: Shape 3395">
                <a:extLst>
                  <a:ext uri="{FF2B5EF4-FFF2-40B4-BE49-F238E27FC236}">
                    <a16:creationId xmlns:a16="http://schemas.microsoft.com/office/drawing/2014/main" id="{0C772642-35AF-4940-9CE7-85DBA20923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1282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7" name="Freeform: Shape 3396">
                <a:extLst>
                  <a:ext uri="{FF2B5EF4-FFF2-40B4-BE49-F238E27FC236}">
                    <a16:creationId xmlns:a16="http://schemas.microsoft.com/office/drawing/2014/main" id="{C31BF297-BBF9-4D83-A6FC-1746D5CACE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0290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8" name="Freeform: Shape 3397">
                <a:extLst>
                  <a:ext uri="{FF2B5EF4-FFF2-40B4-BE49-F238E27FC236}">
                    <a16:creationId xmlns:a16="http://schemas.microsoft.com/office/drawing/2014/main" id="{23F7BBB4-D9C4-4795-A802-8698A7A23A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19297" y="8261770"/>
                <a:ext cx="8033" cy="8657"/>
              </a:xfrm>
              <a:custGeom>
                <a:avLst/>
                <a:gdLst>
                  <a:gd name="connsiteX0" fmla="*/ 3644 w 8033"/>
                  <a:gd name="connsiteY0" fmla="*/ 8590 h 8657"/>
                  <a:gd name="connsiteX1" fmla="*/ 7658 w 8033"/>
                  <a:gd name="connsiteY1" fmla="*/ 4874 h 8657"/>
                  <a:gd name="connsiteX2" fmla="*/ 7661 w 8033"/>
                  <a:gd name="connsiteY2" fmla="*/ 4722 h 8657"/>
                  <a:gd name="connsiteX3" fmla="*/ 4488 w 8033"/>
                  <a:gd name="connsiteY3" fmla="*/ 11 h 8657"/>
                  <a:gd name="connsiteX4" fmla="*/ -224 w 8033"/>
                  <a:gd name="connsiteY4" fmla="*/ 3184 h 8657"/>
                  <a:gd name="connsiteX5" fmla="*/ -224 w 8033"/>
                  <a:gd name="connsiteY5" fmla="*/ 4723 h 8657"/>
                  <a:gd name="connsiteX6" fmla="*/ 3644 w 8033"/>
                  <a:gd name="connsiteY6" fmla="*/ 8591 h 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3" h="8657">
                    <a:moveTo>
                      <a:pt x="3644" y="8590"/>
                    </a:moveTo>
                    <a:cubicBezTo>
                      <a:pt x="5779" y="8673"/>
                      <a:pt x="7576" y="7009"/>
                      <a:pt x="7658" y="4874"/>
                    </a:cubicBezTo>
                    <a:cubicBezTo>
                      <a:pt x="7660" y="4824"/>
                      <a:pt x="7661" y="4773"/>
                      <a:pt x="7661" y="4722"/>
                    </a:cubicBezTo>
                    <a:cubicBezTo>
                      <a:pt x="8086" y="2545"/>
                      <a:pt x="6665" y="436"/>
                      <a:pt x="4488" y="11"/>
                    </a:cubicBezTo>
                    <a:cubicBezTo>
                      <a:pt x="2311" y="-414"/>
                      <a:pt x="201" y="1007"/>
                      <a:pt x="-224" y="3184"/>
                    </a:cubicBezTo>
                    <a:cubicBezTo>
                      <a:pt x="-322" y="3692"/>
                      <a:pt x="-322" y="4214"/>
                      <a:pt x="-224" y="4723"/>
                    </a:cubicBezTo>
                    <a:cubicBezTo>
                      <a:pt x="-224" y="6859"/>
                      <a:pt x="1508" y="8591"/>
                      <a:pt x="3644" y="85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399" name="Freeform: Shape 3398">
                <a:extLst>
                  <a:ext uri="{FF2B5EF4-FFF2-40B4-BE49-F238E27FC236}">
                    <a16:creationId xmlns:a16="http://schemas.microsoft.com/office/drawing/2014/main" id="{3816369A-924F-4762-909E-134EB92C59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38674" y="8262989"/>
                <a:ext cx="7437" cy="7437"/>
              </a:xfrm>
              <a:custGeom>
                <a:avLst/>
                <a:gdLst>
                  <a:gd name="connsiteX0" fmla="*/ 3275 w 7437"/>
                  <a:gd name="connsiteY0" fmla="*/ 7371 h 7437"/>
                  <a:gd name="connsiteX1" fmla="*/ 7137 w 7437"/>
                  <a:gd name="connsiteY1" fmla="*/ 3801 h 7437"/>
                  <a:gd name="connsiteX2" fmla="*/ 3567 w 7437"/>
                  <a:gd name="connsiteY2" fmla="*/ -61 h 7437"/>
                  <a:gd name="connsiteX3" fmla="*/ -295 w 7437"/>
                  <a:gd name="connsiteY3" fmla="*/ 3509 h 7437"/>
                  <a:gd name="connsiteX4" fmla="*/ -295 w 7437"/>
                  <a:gd name="connsiteY4" fmla="*/ 3801 h 7437"/>
                  <a:gd name="connsiteX5" fmla="*/ 3275 w 7437"/>
                  <a:gd name="connsiteY5" fmla="*/ 7371 h 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7437">
                    <a:moveTo>
                      <a:pt x="3275" y="7371"/>
                    </a:moveTo>
                    <a:cubicBezTo>
                      <a:pt x="5327" y="7451"/>
                      <a:pt x="7057" y="5853"/>
                      <a:pt x="7137" y="3801"/>
                    </a:cubicBezTo>
                    <a:cubicBezTo>
                      <a:pt x="7217" y="1748"/>
                      <a:pt x="5619" y="19"/>
                      <a:pt x="3567" y="-61"/>
                    </a:cubicBezTo>
                    <a:cubicBezTo>
                      <a:pt x="1515" y="-141"/>
                      <a:pt x="-215" y="1457"/>
                      <a:pt x="-295" y="3509"/>
                    </a:cubicBezTo>
                    <a:cubicBezTo>
                      <a:pt x="-299" y="3606"/>
                      <a:pt x="-299" y="3704"/>
                      <a:pt x="-295" y="3801"/>
                    </a:cubicBezTo>
                    <a:cubicBezTo>
                      <a:pt x="-219" y="5740"/>
                      <a:pt x="1336" y="7295"/>
                      <a:pt x="3275" y="737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0" name="Freeform: Shape 3399">
                <a:extLst>
                  <a:ext uri="{FF2B5EF4-FFF2-40B4-BE49-F238E27FC236}">
                    <a16:creationId xmlns:a16="http://schemas.microsoft.com/office/drawing/2014/main" id="{8C1E9FF6-BDAA-4C70-842F-00780CEC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7981" y="8263878"/>
                <a:ext cx="6544" cy="6545"/>
              </a:xfrm>
              <a:custGeom>
                <a:avLst/>
                <a:gdLst>
                  <a:gd name="connsiteX0" fmla="*/ 2975 w 6544"/>
                  <a:gd name="connsiteY0" fmla="*/ 6481 h 6545"/>
                  <a:gd name="connsiteX1" fmla="*/ 6247 w 6544"/>
                  <a:gd name="connsiteY1" fmla="*/ 3209 h 6545"/>
                  <a:gd name="connsiteX2" fmla="*/ 2975 w 6544"/>
                  <a:gd name="connsiteY2" fmla="*/ -64 h 6545"/>
                  <a:gd name="connsiteX3" fmla="*/ -298 w 6544"/>
                  <a:gd name="connsiteY3" fmla="*/ 3209 h 6545"/>
                  <a:gd name="connsiteX4" fmla="*/ 2975 w 6544"/>
                  <a:gd name="connsiteY4" fmla="*/ 6481 h 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4" h="6545">
                    <a:moveTo>
                      <a:pt x="2975" y="6481"/>
                    </a:moveTo>
                    <a:cubicBezTo>
                      <a:pt x="4782" y="6481"/>
                      <a:pt x="6247" y="5016"/>
                      <a:pt x="6247" y="3209"/>
                    </a:cubicBezTo>
                    <a:cubicBezTo>
                      <a:pt x="6247" y="1401"/>
                      <a:pt x="4781" y="-64"/>
                      <a:pt x="2975" y="-64"/>
                    </a:cubicBezTo>
                    <a:cubicBezTo>
                      <a:pt x="1167" y="-64"/>
                      <a:pt x="-298" y="1401"/>
                      <a:pt x="-298" y="3209"/>
                    </a:cubicBezTo>
                    <a:cubicBezTo>
                      <a:pt x="-298" y="5016"/>
                      <a:pt x="1168" y="6481"/>
                      <a:pt x="2975" y="648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1" name="Freeform: Shape 3400">
                <a:extLst>
                  <a:ext uri="{FF2B5EF4-FFF2-40B4-BE49-F238E27FC236}">
                    <a16:creationId xmlns:a16="http://schemas.microsoft.com/office/drawing/2014/main" id="{0EEA7F7A-85C0-46A8-A426-C434A2285F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7286" y="8263581"/>
                <a:ext cx="5950" cy="5950"/>
              </a:xfrm>
              <a:custGeom>
                <a:avLst/>
                <a:gdLst>
                  <a:gd name="connsiteX0" fmla="*/ 2678 w 5950"/>
                  <a:gd name="connsiteY0" fmla="*/ 5887 h 5950"/>
                  <a:gd name="connsiteX1" fmla="*/ 5653 w 5950"/>
                  <a:gd name="connsiteY1" fmla="*/ 2911 h 5950"/>
                  <a:gd name="connsiteX2" fmla="*/ 2678 w 5950"/>
                  <a:gd name="connsiteY2" fmla="*/ -64 h 5950"/>
                  <a:gd name="connsiteX3" fmla="*/ -298 w 5950"/>
                  <a:gd name="connsiteY3" fmla="*/ 2911 h 5950"/>
                  <a:gd name="connsiteX4" fmla="*/ 2678 w 5950"/>
                  <a:gd name="connsiteY4" fmla="*/ 5887 h 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0" h="5950">
                    <a:moveTo>
                      <a:pt x="2678" y="5887"/>
                    </a:moveTo>
                    <a:cubicBezTo>
                      <a:pt x="4321" y="5887"/>
                      <a:pt x="5653" y="4555"/>
                      <a:pt x="5653" y="2911"/>
                    </a:cubicBezTo>
                    <a:cubicBezTo>
                      <a:pt x="5653" y="1268"/>
                      <a:pt x="4321" y="-64"/>
                      <a:pt x="2678" y="-64"/>
                    </a:cubicBezTo>
                    <a:cubicBezTo>
                      <a:pt x="1034" y="-64"/>
                      <a:pt x="-298" y="1268"/>
                      <a:pt x="-298" y="2911"/>
                    </a:cubicBezTo>
                    <a:cubicBezTo>
                      <a:pt x="-298" y="4554"/>
                      <a:pt x="1034" y="5887"/>
                      <a:pt x="2678" y="588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2" name="Freeform: Shape 3401">
                <a:extLst>
                  <a:ext uri="{FF2B5EF4-FFF2-40B4-BE49-F238E27FC236}">
                    <a16:creationId xmlns:a16="http://schemas.microsoft.com/office/drawing/2014/main" id="{C0CF6371-D701-4CF1-95B6-F8D8D8489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6591" y="8263879"/>
                <a:ext cx="5355" cy="5355"/>
              </a:xfrm>
              <a:custGeom>
                <a:avLst/>
                <a:gdLst>
                  <a:gd name="connsiteX0" fmla="*/ 2380 w 5355"/>
                  <a:gd name="connsiteY0" fmla="*/ 5291 h 5355"/>
                  <a:gd name="connsiteX1" fmla="*/ 5057 w 5355"/>
                  <a:gd name="connsiteY1" fmla="*/ 2614 h 5355"/>
                  <a:gd name="connsiteX2" fmla="*/ 2380 w 5355"/>
                  <a:gd name="connsiteY2" fmla="*/ -64 h 5355"/>
                  <a:gd name="connsiteX3" fmla="*/ -298 w 5355"/>
                  <a:gd name="connsiteY3" fmla="*/ 2614 h 5355"/>
                  <a:gd name="connsiteX4" fmla="*/ 2380 w 5355"/>
                  <a:gd name="connsiteY4" fmla="*/ 5291 h 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5" h="5355">
                    <a:moveTo>
                      <a:pt x="2380" y="5291"/>
                    </a:moveTo>
                    <a:cubicBezTo>
                      <a:pt x="3859" y="5291"/>
                      <a:pt x="5057" y="4092"/>
                      <a:pt x="5057" y="2614"/>
                    </a:cubicBezTo>
                    <a:cubicBezTo>
                      <a:pt x="5057" y="1134"/>
                      <a:pt x="3859" y="-64"/>
                      <a:pt x="2380" y="-64"/>
                    </a:cubicBezTo>
                    <a:cubicBezTo>
                      <a:pt x="901" y="-64"/>
                      <a:pt x="-298" y="1135"/>
                      <a:pt x="-298" y="2614"/>
                    </a:cubicBezTo>
                    <a:cubicBezTo>
                      <a:pt x="-298" y="4093"/>
                      <a:pt x="901" y="5291"/>
                      <a:pt x="2380" y="5291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3" name="Freeform: Shape 3402">
                <a:extLst>
                  <a:ext uri="{FF2B5EF4-FFF2-40B4-BE49-F238E27FC236}">
                    <a16:creationId xmlns:a16="http://schemas.microsoft.com/office/drawing/2014/main" id="{4FACFC89-C231-4D69-9263-F9CFFBC0EC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6335" y="8264473"/>
                <a:ext cx="4022" cy="4022"/>
              </a:xfrm>
              <a:custGeom>
                <a:avLst/>
                <a:gdLst>
                  <a:gd name="connsiteX0" fmla="*/ 1643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3" y="3953"/>
                    </a:moveTo>
                    <a:cubicBezTo>
                      <a:pt x="2708" y="4035"/>
                      <a:pt x="3637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4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4" name="Freeform: Shape 3403">
                <a:extLst>
                  <a:ext uri="{FF2B5EF4-FFF2-40B4-BE49-F238E27FC236}">
                    <a16:creationId xmlns:a16="http://schemas.microsoft.com/office/drawing/2014/main" id="{C0CAB6D9-0B20-4207-A4B9-6B5BC0DB92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35944" y="8265217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5" name="Freeform: Shape 3404">
                <a:extLst>
                  <a:ext uri="{FF2B5EF4-FFF2-40B4-BE49-F238E27FC236}">
                    <a16:creationId xmlns:a16="http://schemas.microsoft.com/office/drawing/2014/main" id="{A982EAA0-B445-40EB-B51C-44E32E434F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556290" y="8266408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6" name="Freeform: Shape 3405">
                <a:extLst>
                  <a:ext uri="{FF2B5EF4-FFF2-40B4-BE49-F238E27FC236}">
                    <a16:creationId xmlns:a16="http://schemas.microsoft.com/office/drawing/2014/main" id="{F312D761-D6B8-42B1-B738-D11CBAAEFC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5297" y="8266854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7" name="Freeform: Shape 3406">
                <a:extLst>
                  <a:ext uri="{FF2B5EF4-FFF2-40B4-BE49-F238E27FC236}">
                    <a16:creationId xmlns:a16="http://schemas.microsoft.com/office/drawing/2014/main" id="{318DE998-5224-4A70-AD5E-9133FA820A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52174" y="838586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8" name="Freeform: Shape 3407">
                <a:extLst>
                  <a:ext uri="{FF2B5EF4-FFF2-40B4-BE49-F238E27FC236}">
                    <a16:creationId xmlns:a16="http://schemas.microsoft.com/office/drawing/2014/main" id="{7C085043-98BA-4B8E-B776-2ABEC1DDDA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71181" y="8385415"/>
                <a:ext cx="743" cy="743"/>
              </a:xfrm>
              <a:custGeom>
                <a:avLst/>
                <a:gdLst>
                  <a:gd name="connsiteX0" fmla="*/ -298 w 743"/>
                  <a:gd name="connsiteY0" fmla="*/ 680 h 743"/>
                  <a:gd name="connsiteX1" fmla="*/ 446 w 743"/>
                  <a:gd name="connsiteY1" fmla="*/ 680 h 743"/>
                  <a:gd name="connsiteX2" fmla="*/ -298 w 743"/>
                  <a:gd name="connsiteY2" fmla="*/ -64 h 743"/>
                  <a:gd name="connsiteX3" fmla="*/ -298 w 743"/>
                  <a:gd name="connsiteY3" fmla="*/ 680 h 743"/>
                  <a:gd name="connsiteX4" fmla="*/ -298 w 743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" h="743">
                    <a:moveTo>
                      <a:pt x="-298" y="680"/>
                    </a:moveTo>
                    <a:lnTo>
                      <a:pt x="446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09" name="Freeform: Shape 3408">
                <a:extLst>
                  <a:ext uri="{FF2B5EF4-FFF2-40B4-BE49-F238E27FC236}">
                    <a16:creationId xmlns:a16="http://schemas.microsoft.com/office/drawing/2014/main" id="{691174F5-3AEE-4B28-9F37-6719EA1EE8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9296" y="8384522"/>
                <a:ext cx="1933" cy="1933"/>
              </a:xfrm>
              <a:custGeom>
                <a:avLst/>
                <a:gdLst>
                  <a:gd name="connsiteX0" fmla="*/ 595 w 1933"/>
                  <a:gd name="connsiteY0" fmla="*/ 1870 h 1933"/>
                  <a:gd name="connsiteX1" fmla="*/ 1636 w 1933"/>
                  <a:gd name="connsiteY1" fmla="*/ 977 h 1933"/>
                  <a:gd name="connsiteX2" fmla="*/ 595 w 1933"/>
                  <a:gd name="connsiteY2" fmla="*/ -64 h 1933"/>
                  <a:gd name="connsiteX3" fmla="*/ -298 w 1933"/>
                  <a:gd name="connsiteY3" fmla="*/ 977 h 1933"/>
                  <a:gd name="connsiteX4" fmla="*/ 595 w 1933"/>
                  <a:gd name="connsiteY4" fmla="*/ 1870 h 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3" h="1933">
                    <a:moveTo>
                      <a:pt x="595" y="1870"/>
                    </a:moveTo>
                    <a:cubicBezTo>
                      <a:pt x="1116" y="1875"/>
                      <a:pt x="1562" y="1494"/>
                      <a:pt x="1636" y="977"/>
                    </a:cubicBezTo>
                    <a:cubicBezTo>
                      <a:pt x="1636" y="402"/>
                      <a:pt x="1170" y="-64"/>
                      <a:pt x="595" y="-64"/>
                    </a:cubicBezTo>
                    <a:cubicBezTo>
                      <a:pt x="79" y="10"/>
                      <a:pt x="-303" y="456"/>
                      <a:pt x="-298" y="977"/>
                    </a:cubicBezTo>
                    <a:cubicBezTo>
                      <a:pt x="-298" y="1470"/>
                      <a:pt x="102" y="1870"/>
                      <a:pt x="595" y="1870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0" name="Freeform: Shape 3409">
                <a:extLst>
                  <a:ext uri="{FF2B5EF4-FFF2-40B4-BE49-F238E27FC236}">
                    <a16:creationId xmlns:a16="http://schemas.microsoft.com/office/drawing/2014/main" id="{ABF0BCDF-2405-4A2D-AFFE-6840D0396E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7559" y="8383928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1" name="Freeform: Shape 3410">
                <a:extLst>
                  <a:ext uri="{FF2B5EF4-FFF2-40B4-BE49-F238E27FC236}">
                    <a16:creationId xmlns:a16="http://schemas.microsoft.com/office/drawing/2014/main" id="{4DF87628-84C1-4DCA-A496-9ED345297D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6263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2" name="Freeform: Shape 3411">
                <a:extLst>
                  <a:ext uri="{FF2B5EF4-FFF2-40B4-BE49-F238E27FC236}">
                    <a16:creationId xmlns:a16="http://schemas.microsoft.com/office/drawing/2014/main" id="{6FB4145A-C5D8-4334-A1FD-E84BD9E55B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5271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3" name="Freeform: Shape 3412">
                <a:extLst>
                  <a:ext uri="{FF2B5EF4-FFF2-40B4-BE49-F238E27FC236}">
                    <a16:creationId xmlns:a16="http://schemas.microsoft.com/office/drawing/2014/main" id="{B68E4B22-387C-47DE-B520-A52C0A0AE6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4278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4" name="Freeform: Shape 3413">
                <a:extLst>
                  <a:ext uri="{FF2B5EF4-FFF2-40B4-BE49-F238E27FC236}">
                    <a16:creationId xmlns:a16="http://schemas.microsoft.com/office/drawing/2014/main" id="{DE4C718E-D41D-4985-8FA6-CB46186AB8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2993" y="8383184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5" name="Freeform: Shape 3414">
                <a:extLst>
                  <a:ext uri="{FF2B5EF4-FFF2-40B4-BE49-F238E27FC236}">
                    <a16:creationId xmlns:a16="http://schemas.microsoft.com/office/drawing/2014/main" id="{96FCF61E-6FE0-42DE-B4B8-A997881A63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2000" y="8383184"/>
                <a:ext cx="4611" cy="4611"/>
              </a:xfrm>
              <a:custGeom>
                <a:avLst/>
                <a:gdLst>
                  <a:gd name="connsiteX0" fmla="*/ 1934 w 4611"/>
                  <a:gd name="connsiteY0" fmla="*/ 4547 h 4611"/>
                  <a:gd name="connsiteX1" fmla="*/ 4314 w 4611"/>
                  <a:gd name="connsiteY1" fmla="*/ 2316 h 4611"/>
                  <a:gd name="connsiteX2" fmla="*/ 1934 w 4611"/>
                  <a:gd name="connsiteY2" fmla="*/ -64 h 4611"/>
                  <a:gd name="connsiteX3" fmla="*/ -298 w 4611"/>
                  <a:gd name="connsiteY3" fmla="*/ 2316 h 4611"/>
                  <a:gd name="connsiteX4" fmla="*/ 1934 w 4611"/>
                  <a:gd name="connsiteY4" fmla="*/ 4547 h 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1" h="4611">
                    <a:moveTo>
                      <a:pt x="1934" y="4547"/>
                    </a:moveTo>
                    <a:cubicBezTo>
                      <a:pt x="3192" y="4550"/>
                      <a:pt x="4235" y="3572"/>
                      <a:pt x="4314" y="2316"/>
                    </a:cubicBezTo>
                    <a:cubicBezTo>
                      <a:pt x="4314" y="1001"/>
                      <a:pt x="3248" y="-64"/>
                      <a:pt x="1934" y="-64"/>
                    </a:cubicBezTo>
                    <a:cubicBezTo>
                      <a:pt x="677" y="14"/>
                      <a:pt x="-300" y="1058"/>
                      <a:pt x="-298" y="2316"/>
                    </a:cubicBezTo>
                    <a:cubicBezTo>
                      <a:pt x="-298" y="3549"/>
                      <a:pt x="701" y="4547"/>
                      <a:pt x="1934" y="4547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6" name="Freeform: Shape 3415">
                <a:extLst>
                  <a:ext uri="{FF2B5EF4-FFF2-40B4-BE49-F238E27FC236}">
                    <a16:creationId xmlns:a16="http://schemas.microsoft.com/office/drawing/2014/main" id="{7313C3DE-575B-4572-9F94-9E40E42AB5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21300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7" name="Freeform: Shape 3416">
                <a:extLst>
                  <a:ext uri="{FF2B5EF4-FFF2-40B4-BE49-F238E27FC236}">
                    <a16:creationId xmlns:a16="http://schemas.microsoft.com/office/drawing/2014/main" id="{3D40C121-B1C4-4D2B-B28C-FFA0D48EE4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40307" y="8383480"/>
                <a:ext cx="4022" cy="4022"/>
              </a:xfrm>
              <a:custGeom>
                <a:avLst/>
                <a:gdLst>
                  <a:gd name="connsiteX0" fmla="*/ 1642 w 4022"/>
                  <a:gd name="connsiteY0" fmla="*/ 3953 h 4022"/>
                  <a:gd name="connsiteX1" fmla="*/ 3719 w 4022"/>
                  <a:gd name="connsiteY1" fmla="*/ 2173 h 4022"/>
                  <a:gd name="connsiteX2" fmla="*/ 3725 w 4022"/>
                  <a:gd name="connsiteY2" fmla="*/ 2019 h 4022"/>
                  <a:gd name="connsiteX3" fmla="*/ 1642 w 4022"/>
                  <a:gd name="connsiteY3" fmla="*/ -64 h 4022"/>
                  <a:gd name="connsiteX4" fmla="*/ -298 w 4022"/>
                  <a:gd name="connsiteY4" fmla="*/ 1864 h 4022"/>
                  <a:gd name="connsiteX5" fmla="*/ -292 w 4022"/>
                  <a:gd name="connsiteY5" fmla="*/ 2018 h 4022"/>
                  <a:gd name="connsiteX6" fmla="*/ 1642 w 4022"/>
                  <a:gd name="connsiteY6" fmla="*/ 3952 h 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2" h="4022">
                    <a:moveTo>
                      <a:pt x="1642" y="3953"/>
                    </a:moveTo>
                    <a:cubicBezTo>
                      <a:pt x="2707" y="4035"/>
                      <a:pt x="3636" y="3238"/>
                      <a:pt x="3719" y="2173"/>
                    </a:cubicBezTo>
                    <a:cubicBezTo>
                      <a:pt x="3723" y="2122"/>
                      <a:pt x="3725" y="2070"/>
                      <a:pt x="3725" y="2019"/>
                    </a:cubicBezTo>
                    <a:cubicBezTo>
                      <a:pt x="3725" y="868"/>
                      <a:pt x="2792" y="-64"/>
                      <a:pt x="1642" y="-64"/>
                    </a:cubicBezTo>
                    <a:cubicBezTo>
                      <a:pt x="573" y="-67"/>
                      <a:pt x="-295" y="796"/>
                      <a:pt x="-298" y="1864"/>
                    </a:cubicBezTo>
                    <a:cubicBezTo>
                      <a:pt x="-298" y="1916"/>
                      <a:pt x="-296" y="1967"/>
                      <a:pt x="-292" y="2018"/>
                    </a:cubicBezTo>
                    <a:cubicBezTo>
                      <a:pt x="-292" y="3087"/>
                      <a:pt x="574" y="3952"/>
                      <a:pt x="1642" y="3952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8" name="Freeform: Shape 3417">
                <a:extLst>
                  <a:ext uri="{FF2B5EF4-FFF2-40B4-BE49-F238E27FC236}">
                    <a16:creationId xmlns:a16="http://schemas.microsoft.com/office/drawing/2014/main" id="{EF6EF9FE-ADC2-4D54-AC15-AD2A0F1E2F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9618" y="8383928"/>
                <a:ext cx="3272" cy="3272"/>
              </a:xfrm>
              <a:custGeom>
                <a:avLst/>
                <a:gdLst>
                  <a:gd name="connsiteX0" fmla="*/ 1338 w 3272"/>
                  <a:gd name="connsiteY0" fmla="*/ 3208 h 3272"/>
                  <a:gd name="connsiteX1" fmla="*/ 2975 w 3272"/>
                  <a:gd name="connsiteY1" fmla="*/ 1572 h 3272"/>
                  <a:gd name="connsiteX2" fmla="*/ 1338 w 3272"/>
                  <a:gd name="connsiteY2" fmla="*/ -64 h 3272"/>
                  <a:gd name="connsiteX3" fmla="*/ -298 w 3272"/>
                  <a:gd name="connsiteY3" fmla="*/ 1572 h 3272"/>
                  <a:gd name="connsiteX4" fmla="*/ 1338 w 3272"/>
                  <a:gd name="connsiteY4" fmla="*/ 3208 h 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2" h="3272">
                    <a:moveTo>
                      <a:pt x="1338" y="3208"/>
                    </a:moveTo>
                    <a:cubicBezTo>
                      <a:pt x="2242" y="3208"/>
                      <a:pt x="2975" y="2476"/>
                      <a:pt x="2975" y="1572"/>
                    </a:cubicBezTo>
                    <a:cubicBezTo>
                      <a:pt x="2975" y="668"/>
                      <a:pt x="2242" y="-64"/>
                      <a:pt x="1338" y="-64"/>
                    </a:cubicBezTo>
                    <a:cubicBezTo>
                      <a:pt x="435" y="-64"/>
                      <a:pt x="-298" y="669"/>
                      <a:pt x="-298" y="1572"/>
                    </a:cubicBezTo>
                    <a:cubicBezTo>
                      <a:pt x="-298" y="2476"/>
                      <a:pt x="435" y="3208"/>
                      <a:pt x="1338" y="3208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19" name="Freeform: Shape 3418">
                <a:extLst>
                  <a:ext uri="{FF2B5EF4-FFF2-40B4-BE49-F238E27FC236}">
                    <a16:creationId xmlns:a16="http://schemas.microsoft.com/office/drawing/2014/main" id="{87C6BDBD-19E3-468B-8AE7-C7133B692D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78922" y="8384225"/>
                <a:ext cx="2678" cy="2677"/>
              </a:xfrm>
              <a:custGeom>
                <a:avLst/>
                <a:gdLst>
                  <a:gd name="connsiteX0" fmla="*/ 1042 w 2678"/>
                  <a:gd name="connsiteY0" fmla="*/ 2614 h 2677"/>
                  <a:gd name="connsiteX1" fmla="*/ 2381 w 2678"/>
                  <a:gd name="connsiteY1" fmla="*/ 1275 h 2677"/>
                  <a:gd name="connsiteX2" fmla="*/ 1042 w 2678"/>
                  <a:gd name="connsiteY2" fmla="*/ -64 h 2677"/>
                  <a:gd name="connsiteX3" fmla="*/ -298 w 2678"/>
                  <a:gd name="connsiteY3" fmla="*/ 1275 h 2677"/>
                  <a:gd name="connsiteX4" fmla="*/ 1042 w 2678"/>
                  <a:gd name="connsiteY4" fmla="*/ 2614 h 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" h="2677">
                    <a:moveTo>
                      <a:pt x="1042" y="2614"/>
                    </a:moveTo>
                    <a:cubicBezTo>
                      <a:pt x="1781" y="2614"/>
                      <a:pt x="2381" y="2014"/>
                      <a:pt x="2381" y="1275"/>
                    </a:cubicBezTo>
                    <a:cubicBezTo>
                      <a:pt x="2381" y="535"/>
                      <a:pt x="1781" y="-64"/>
                      <a:pt x="1042" y="-64"/>
                    </a:cubicBezTo>
                    <a:cubicBezTo>
                      <a:pt x="302" y="-64"/>
                      <a:pt x="-298" y="535"/>
                      <a:pt x="-298" y="1275"/>
                    </a:cubicBezTo>
                    <a:cubicBezTo>
                      <a:pt x="-298" y="2014"/>
                      <a:pt x="302" y="2614"/>
                      <a:pt x="1042" y="2614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0" name="Freeform: Shape 3419">
                <a:extLst>
                  <a:ext uri="{FF2B5EF4-FFF2-40B4-BE49-F238E27FC236}">
                    <a16:creationId xmlns:a16="http://schemas.microsoft.com/office/drawing/2014/main" id="{F27F1775-7363-4C13-A911-9B45D3E5FA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99268" y="8385415"/>
                <a:ext cx="14875" cy="743"/>
              </a:xfrm>
              <a:custGeom>
                <a:avLst/>
                <a:gdLst>
                  <a:gd name="connsiteX0" fmla="*/ -298 w 14875"/>
                  <a:gd name="connsiteY0" fmla="*/ 680 h 743"/>
                  <a:gd name="connsiteX1" fmla="*/ -298 w 14875"/>
                  <a:gd name="connsiteY1" fmla="*/ 680 h 743"/>
                  <a:gd name="connsiteX2" fmla="*/ -298 w 14875"/>
                  <a:gd name="connsiteY2" fmla="*/ -64 h 743"/>
                  <a:gd name="connsiteX3" fmla="*/ -298 w 14875"/>
                  <a:gd name="connsiteY3" fmla="*/ 680 h 743"/>
                  <a:gd name="connsiteX4" fmla="*/ -298 w 14875"/>
                  <a:gd name="connsiteY4" fmla="*/ 680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5" h="743">
                    <a:moveTo>
                      <a:pt x="-298" y="680"/>
                    </a:moveTo>
                    <a:lnTo>
                      <a:pt x="-298" y="680"/>
                    </a:lnTo>
                    <a:lnTo>
                      <a:pt x="-298" y="-64"/>
                    </a:lnTo>
                    <a:lnTo>
                      <a:pt x="-298" y="680"/>
                    </a:lnTo>
                    <a:lnTo>
                      <a:pt x="-298" y="68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1" name="Freeform: Shape 3420">
                <a:extLst>
                  <a:ext uri="{FF2B5EF4-FFF2-40B4-BE49-F238E27FC236}">
                    <a16:creationId xmlns:a16="http://schemas.microsoft.com/office/drawing/2014/main" id="{59DDCC84-04EE-4F05-AF21-F901C57F89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18275" y="8385861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2" name="Freeform: Shape 3421">
                <a:extLst>
                  <a:ext uri="{FF2B5EF4-FFF2-40B4-BE49-F238E27FC236}">
                    <a16:creationId xmlns:a16="http://schemas.microsoft.com/office/drawing/2014/main" id="{D85178DC-B3EC-4B2D-9E52-77F6C26EBD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128203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3" name="Freeform: Shape 3422">
                <a:extLst>
                  <a:ext uri="{FF2B5EF4-FFF2-40B4-BE49-F238E27FC236}">
                    <a16:creationId xmlns:a16="http://schemas.microsoft.com/office/drawing/2014/main" id="{4C60FA4E-39B0-4C6F-9045-5D5DA6EA81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7210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4" name="Freeform: Shape 3423">
                <a:extLst>
                  <a:ext uri="{FF2B5EF4-FFF2-40B4-BE49-F238E27FC236}">
                    <a16:creationId xmlns:a16="http://schemas.microsoft.com/office/drawing/2014/main" id="{1D71CB84-2F8E-4A2B-972B-161CDFC269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66217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5" name="Freeform: Shape 3424">
                <a:extLst>
                  <a:ext uri="{FF2B5EF4-FFF2-40B4-BE49-F238E27FC236}">
                    <a16:creationId xmlns:a16="http://schemas.microsoft.com/office/drawing/2014/main" id="{769F0A25-0635-4DDC-9135-F48978E011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85225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6" name="Freeform: Shape 3425">
                <a:extLst>
                  <a:ext uri="{FF2B5EF4-FFF2-40B4-BE49-F238E27FC236}">
                    <a16:creationId xmlns:a16="http://schemas.microsoft.com/office/drawing/2014/main" id="{0220E252-1D6A-4E01-B3D3-5E937F4CF1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04232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7" name="Freeform: Shape 3426">
                <a:extLst>
                  <a:ext uri="{FF2B5EF4-FFF2-40B4-BE49-F238E27FC236}">
                    <a16:creationId xmlns:a16="http://schemas.microsoft.com/office/drawing/2014/main" id="{0A628E3A-D3C4-4FD9-9C7F-CD291BF09B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23239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  <p:sp>
            <p:nvSpPr>
              <p:cNvPr id="3428" name="Freeform: Shape 3427">
                <a:extLst>
                  <a:ext uri="{FF2B5EF4-FFF2-40B4-BE49-F238E27FC236}">
                    <a16:creationId xmlns:a16="http://schemas.microsoft.com/office/drawing/2014/main" id="{738BCCCF-ABC0-489B-BC6D-8864B5697D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42246" y="8504868"/>
                <a:ext cx="14875" cy="14875"/>
              </a:xfrm>
              <a:custGeom>
                <a:avLst/>
                <a:gdLst>
                  <a:gd name="connsiteX0" fmla="*/ -298 w 14875"/>
                  <a:gd name="connsiteY0" fmla="*/ -64 h 14875"/>
                  <a:gd name="connsiteX1" fmla="*/ -298 w 14875"/>
                  <a:gd name="connsiteY1" fmla="*/ -64 h 14875"/>
                  <a:gd name="connsiteX2" fmla="*/ -298 w 14875"/>
                  <a:gd name="connsiteY2" fmla="*/ -64 h 14875"/>
                  <a:gd name="connsiteX3" fmla="*/ -298 w 14875"/>
                  <a:gd name="connsiteY3" fmla="*/ -64 h 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5" h="14875">
                    <a:moveTo>
                      <a:pt x="-298" y="-64"/>
                    </a:moveTo>
                    <a:cubicBezTo>
                      <a:pt x="-298" y="-64"/>
                      <a:pt x="-298" y="-64"/>
                      <a:pt x="-298" y="-64"/>
                    </a:cubicBezTo>
                    <a:cubicBezTo>
                      <a:pt x="-298" y="-64"/>
                      <a:pt x="-298" y="-64"/>
                      <a:pt x="-298" y="-64"/>
                    </a:cubicBezTo>
                    <a:lnTo>
                      <a:pt x="-298" y="-64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rgbClr val="74748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rtlCol="0" anchor="ctr"/>
              <a:lstStyle/>
              <a:p>
                <a:endParaRPr lang="en-IN" sz="1798"/>
              </a:p>
            </p:txBody>
          </p:sp>
        </p:grp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34316731-750A-445B-B984-E1C3A10E66C7}"/>
                </a:ext>
              </a:extLst>
            </p:cNvPr>
            <p:cNvSpPr/>
            <p:nvPr/>
          </p:nvSpPr>
          <p:spPr>
            <a:xfrm rot="18900000">
              <a:off x="10041565" y="3155590"/>
              <a:ext cx="1609127" cy="14875"/>
            </a:xfrm>
            <a:custGeom>
              <a:avLst/>
              <a:gdLst>
                <a:gd name="connsiteX0" fmla="*/ -298 w 1609127"/>
                <a:gd name="connsiteY0" fmla="*/ -64 h 14875"/>
                <a:gd name="connsiteX1" fmla="*/ 1608830 w 1609127"/>
                <a:gd name="connsiteY1" fmla="*/ -64 h 14875"/>
                <a:gd name="connsiteX2" fmla="*/ 1608830 w 1609127"/>
                <a:gd name="connsiteY2" fmla="*/ 14812 h 14875"/>
                <a:gd name="connsiteX3" fmla="*/ -298 w 1609127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127" h="14875">
                  <a:moveTo>
                    <a:pt x="-298" y="-64"/>
                  </a:moveTo>
                  <a:lnTo>
                    <a:pt x="1608830" y="-64"/>
                  </a:lnTo>
                  <a:lnTo>
                    <a:pt x="1608830" y="14812"/>
                  </a:lnTo>
                  <a:lnTo>
                    <a:pt x="-298" y="14812"/>
                  </a:lnTo>
                  <a:close/>
                </a:path>
              </a:pathLst>
            </a:custGeom>
            <a:grpFill/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78FC0F40-E5F1-4997-84CC-2749BCA0BD26}"/>
                </a:ext>
              </a:extLst>
            </p:cNvPr>
            <p:cNvSpPr/>
            <p:nvPr/>
          </p:nvSpPr>
          <p:spPr>
            <a:xfrm rot="18900000">
              <a:off x="10176804" y="5736929"/>
              <a:ext cx="1225775" cy="14875"/>
            </a:xfrm>
            <a:custGeom>
              <a:avLst/>
              <a:gdLst>
                <a:gd name="connsiteX0" fmla="*/ -298 w 1225775"/>
                <a:gd name="connsiteY0" fmla="*/ -64 h 14875"/>
                <a:gd name="connsiteX1" fmla="*/ 1225477 w 1225775"/>
                <a:gd name="connsiteY1" fmla="*/ -64 h 14875"/>
                <a:gd name="connsiteX2" fmla="*/ 1225477 w 1225775"/>
                <a:gd name="connsiteY2" fmla="*/ 14812 h 14875"/>
                <a:gd name="connsiteX3" fmla="*/ -298 w 1225775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775" h="14875">
                  <a:moveTo>
                    <a:pt x="-298" y="-64"/>
                  </a:moveTo>
                  <a:lnTo>
                    <a:pt x="1225477" y="-64"/>
                  </a:lnTo>
                  <a:lnTo>
                    <a:pt x="1225477" y="14812"/>
                  </a:lnTo>
                  <a:lnTo>
                    <a:pt x="-298" y="14812"/>
                  </a:lnTo>
                  <a:close/>
                </a:path>
              </a:pathLst>
            </a:custGeom>
            <a:grpFill/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FC5ED894-606E-4A3F-AE84-2455F23E4BB0}"/>
                </a:ext>
              </a:extLst>
            </p:cNvPr>
            <p:cNvSpPr/>
            <p:nvPr/>
          </p:nvSpPr>
          <p:spPr>
            <a:xfrm>
              <a:off x="11393440" y="4253036"/>
              <a:ext cx="186841" cy="186841"/>
            </a:xfrm>
            <a:custGeom>
              <a:avLst/>
              <a:gdLst>
                <a:gd name="connsiteX0" fmla="*/ 93272 w 186841"/>
                <a:gd name="connsiteY0" fmla="*/ 186777 h 186841"/>
                <a:gd name="connsiteX1" fmla="*/ -298 w 186841"/>
                <a:gd name="connsiteY1" fmla="*/ 93505 h 186841"/>
                <a:gd name="connsiteX2" fmla="*/ 92974 w 186841"/>
                <a:gd name="connsiteY2" fmla="*/ -64 h 186841"/>
                <a:gd name="connsiteX3" fmla="*/ 186543 w 186841"/>
                <a:gd name="connsiteY3" fmla="*/ 93208 h 186841"/>
                <a:gd name="connsiteX4" fmla="*/ 186543 w 186841"/>
                <a:gd name="connsiteY4" fmla="*/ 93357 h 186841"/>
                <a:gd name="connsiteX5" fmla="*/ 93272 w 186841"/>
                <a:gd name="connsiteY5" fmla="*/ 186777 h 186841"/>
                <a:gd name="connsiteX6" fmla="*/ 93272 w 186841"/>
                <a:gd name="connsiteY6" fmla="*/ 14812 h 186841"/>
                <a:gd name="connsiteX7" fmla="*/ 14578 w 186841"/>
                <a:gd name="connsiteY7" fmla="*/ 93208 h 186841"/>
                <a:gd name="connsiteX8" fmla="*/ 92974 w 186841"/>
                <a:gd name="connsiteY8" fmla="*/ 171901 h 186841"/>
                <a:gd name="connsiteX9" fmla="*/ 171667 w 186841"/>
                <a:gd name="connsiteY9" fmla="*/ 93505 h 186841"/>
                <a:gd name="connsiteX10" fmla="*/ 171667 w 186841"/>
                <a:gd name="connsiteY10" fmla="*/ 93357 h 186841"/>
                <a:gd name="connsiteX11" fmla="*/ 93272 w 186841"/>
                <a:gd name="connsiteY11" fmla="*/ 14812 h 1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41" h="186841">
                  <a:moveTo>
                    <a:pt x="93272" y="186777"/>
                  </a:moveTo>
                  <a:cubicBezTo>
                    <a:pt x="41677" y="186859"/>
                    <a:pt x="-215" y="145100"/>
                    <a:pt x="-298" y="93505"/>
                  </a:cubicBezTo>
                  <a:cubicBezTo>
                    <a:pt x="-380" y="41911"/>
                    <a:pt x="41379" y="18"/>
                    <a:pt x="92974" y="-64"/>
                  </a:cubicBezTo>
                  <a:cubicBezTo>
                    <a:pt x="144569" y="-146"/>
                    <a:pt x="186461" y="41613"/>
                    <a:pt x="186543" y="93208"/>
                  </a:cubicBezTo>
                  <a:cubicBezTo>
                    <a:pt x="186543" y="93257"/>
                    <a:pt x="186543" y="93307"/>
                    <a:pt x="186543" y="93357"/>
                  </a:cubicBezTo>
                  <a:cubicBezTo>
                    <a:pt x="186462" y="144860"/>
                    <a:pt x="144774" y="186614"/>
                    <a:pt x="93272" y="186777"/>
                  </a:cubicBezTo>
                  <a:close/>
                  <a:moveTo>
                    <a:pt x="93272" y="14812"/>
                  </a:moveTo>
                  <a:cubicBezTo>
                    <a:pt x="49893" y="14730"/>
                    <a:pt x="14660" y="49829"/>
                    <a:pt x="14578" y="93208"/>
                  </a:cubicBezTo>
                  <a:cubicBezTo>
                    <a:pt x="14496" y="136587"/>
                    <a:pt x="49595" y="171819"/>
                    <a:pt x="92974" y="171901"/>
                  </a:cubicBezTo>
                  <a:cubicBezTo>
                    <a:pt x="136353" y="171983"/>
                    <a:pt x="171585" y="136884"/>
                    <a:pt x="171667" y="93505"/>
                  </a:cubicBezTo>
                  <a:cubicBezTo>
                    <a:pt x="171667" y="93456"/>
                    <a:pt x="171667" y="93406"/>
                    <a:pt x="171667" y="93357"/>
                  </a:cubicBezTo>
                  <a:cubicBezTo>
                    <a:pt x="171586" y="50069"/>
                    <a:pt x="136558" y="14975"/>
                    <a:pt x="93272" y="14812"/>
                  </a:cubicBezTo>
                  <a:close/>
                </a:path>
              </a:pathLst>
            </a:custGeom>
            <a:grpFill/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4A7290-6FC3-4AC2-9FBD-9989E41FC138}"/>
                </a:ext>
              </a:extLst>
            </p:cNvPr>
            <p:cNvSpPr/>
            <p:nvPr/>
          </p:nvSpPr>
          <p:spPr>
            <a:xfrm>
              <a:off x="10044790" y="4940600"/>
              <a:ext cx="305848" cy="305848"/>
            </a:xfrm>
            <a:custGeom>
              <a:avLst/>
              <a:gdLst>
                <a:gd name="connsiteX0" fmla="*/ 152627 w 305848"/>
                <a:gd name="connsiteY0" fmla="*/ 305785 h 305848"/>
                <a:gd name="connsiteX1" fmla="*/ -298 w 305848"/>
                <a:gd name="connsiteY1" fmla="*/ 152860 h 305848"/>
                <a:gd name="connsiteX2" fmla="*/ 152627 w 305848"/>
                <a:gd name="connsiteY2" fmla="*/ -64 h 305848"/>
                <a:gd name="connsiteX3" fmla="*/ 305551 w 305848"/>
                <a:gd name="connsiteY3" fmla="*/ 152860 h 305848"/>
                <a:gd name="connsiteX4" fmla="*/ 152627 w 305848"/>
                <a:gd name="connsiteY4" fmla="*/ 305785 h 305848"/>
                <a:gd name="connsiteX5" fmla="*/ 152627 w 305848"/>
                <a:gd name="connsiteY5" fmla="*/ 14961 h 305848"/>
                <a:gd name="connsiteX6" fmla="*/ 14578 w 305848"/>
                <a:gd name="connsiteY6" fmla="*/ 153009 h 305848"/>
                <a:gd name="connsiteX7" fmla="*/ 152627 w 305848"/>
                <a:gd name="connsiteY7" fmla="*/ 291057 h 305848"/>
                <a:gd name="connsiteX8" fmla="*/ 290675 w 305848"/>
                <a:gd name="connsiteY8" fmla="*/ 153009 h 305848"/>
                <a:gd name="connsiteX9" fmla="*/ 290675 w 305848"/>
                <a:gd name="connsiteY9" fmla="*/ 152860 h 305848"/>
                <a:gd name="connsiteX10" fmla="*/ 152627 w 305848"/>
                <a:gd name="connsiteY10" fmla="*/ 14961 h 3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8" h="305848">
                  <a:moveTo>
                    <a:pt x="152627" y="305785"/>
                  </a:moveTo>
                  <a:cubicBezTo>
                    <a:pt x="68169" y="305785"/>
                    <a:pt x="-298" y="237318"/>
                    <a:pt x="-298" y="152860"/>
                  </a:cubicBezTo>
                  <a:cubicBezTo>
                    <a:pt x="-298" y="68402"/>
                    <a:pt x="68169" y="-64"/>
                    <a:pt x="152627" y="-64"/>
                  </a:cubicBezTo>
                  <a:cubicBezTo>
                    <a:pt x="237084" y="-64"/>
                    <a:pt x="305551" y="68402"/>
                    <a:pt x="305551" y="152860"/>
                  </a:cubicBezTo>
                  <a:cubicBezTo>
                    <a:pt x="305469" y="237284"/>
                    <a:pt x="237050" y="305703"/>
                    <a:pt x="152627" y="305785"/>
                  </a:cubicBezTo>
                  <a:close/>
                  <a:moveTo>
                    <a:pt x="152627" y="14961"/>
                  </a:moveTo>
                  <a:cubicBezTo>
                    <a:pt x="76384" y="14961"/>
                    <a:pt x="14578" y="76767"/>
                    <a:pt x="14578" y="153009"/>
                  </a:cubicBezTo>
                  <a:cubicBezTo>
                    <a:pt x="14578" y="229251"/>
                    <a:pt x="76385" y="291057"/>
                    <a:pt x="152627" y="291057"/>
                  </a:cubicBezTo>
                  <a:cubicBezTo>
                    <a:pt x="228869" y="291057"/>
                    <a:pt x="290675" y="229251"/>
                    <a:pt x="290675" y="153009"/>
                  </a:cubicBezTo>
                  <a:cubicBezTo>
                    <a:pt x="290675" y="152959"/>
                    <a:pt x="290675" y="152910"/>
                    <a:pt x="290675" y="152860"/>
                  </a:cubicBezTo>
                  <a:cubicBezTo>
                    <a:pt x="290593" y="76676"/>
                    <a:pt x="228811" y="14961"/>
                    <a:pt x="152627" y="14961"/>
                  </a:cubicBezTo>
                  <a:close/>
                </a:path>
              </a:pathLst>
            </a:custGeom>
            <a:grpFill/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5501445-5593-4109-A571-58F8548B7C70}"/>
              </a:ext>
            </a:extLst>
          </p:cNvPr>
          <p:cNvGrpSpPr/>
          <p:nvPr userDrawn="1"/>
        </p:nvGrpSpPr>
        <p:grpSpPr>
          <a:xfrm>
            <a:off x="11883465" y="5836099"/>
            <a:ext cx="540586" cy="872652"/>
            <a:chOff x="10759730" y="3882688"/>
            <a:chExt cx="1462843" cy="236019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01D415-1D2D-4E1D-9A28-680A4BFB2458}"/>
                </a:ext>
              </a:extLst>
            </p:cNvPr>
            <p:cNvSpPr/>
            <p:nvPr/>
          </p:nvSpPr>
          <p:spPr>
            <a:xfrm rot="18900000">
              <a:off x="10759730" y="3882688"/>
              <a:ext cx="1462843" cy="13523"/>
            </a:xfrm>
            <a:custGeom>
              <a:avLst/>
              <a:gdLst>
                <a:gd name="connsiteX0" fmla="*/ -298 w 1609127"/>
                <a:gd name="connsiteY0" fmla="*/ -64 h 14875"/>
                <a:gd name="connsiteX1" fmla="*/ 1608830 w 1609127"/>
                <a:gd name="connsiteY1" fmla="*/ -64 h 14875"/>
                <a:gd name="connsiteX2" fmla="*/ 1608830 w 1609127"/>
                <a:gd name="connsiteY2" fmla="*/ 14812 h 14875"/>
                <a:gd name="connsiteX3" fmla="*/ -298 w 1609127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127" h="14875">
                  <a:moveTo>
                    <a:pt x="-298" y="-64"/>
                  </a:moveTo>
                  <a:lnTo>
                    <a:pt x="1608830" y="-64"/>
                  </a:lnTo>
                  <a:lnTo>
                    <a:pt x="1608830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255BB8-FE98-4E7C-8D55-A28AC06FDC29}"/>
                </a:ext>
              </a:extLst>
            </p:cNvPr>
            <p:cNvSpPr/>
            <p:nvPr/>
          </p:nvSpPr>
          <p:spPr>
            <a:xfrm rot="18900000">
              <a:off x="10882675" y="6229360"/>
              <a:ext cx="1114341" cy="13523"/>
            </a:xfrm>
            <a:custGeom>
              <a:avLst/>
              <a:gdLst>
                <a:gd name="connsiteX0" fmla="*/ -298 w 1225775"/>
                <a:gd name="connsiteY0" fmla="*/ -64 h 14875"/>
                <a:gd name="connsiteX1" fmla="*/ 1225477 w 1225775"/>
                <a:gd name="connsiteY1" fmla="*/ -64 h 14875"/>
                <a:gd name="connsiteX2" fmla="*/ 1225477 w 1225775"/>
                <a:gd name="connsiteY2" fmla="*/ 14812 h 14875"/>
                <a:gd name="connsiteX3" fmla="*/ -298 w 1225775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775" h="14875">
                  <a:moveTo>
                    <a:pt x="-298" y="-64"/>
                  </a:moveTo>
                  <a:lnTo>
                    <a:pt x="1225477" y="-64"/>
                  </a:lnTo>
                  <a:lnTo>
                    <a:pt x="1225477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554588-BBFC-4EE6-84E9-D6AD1C41E691}"/>
                </a:ext>
              </a:extLst>
            </p:cNvPr>
            <p:cNvSpPr/>
            <p:nvPr/>
          </p:nvSpPr>
          <p:spPr>
            <a:xfrm>
              <a:off x="11988708" y="4880366"/>
              <a:ext cx="169855" cy="169855"/>
            </a:xfrm>
            <a:custGeom>
              <a:avLst/>
              <a:gdLst>
                <a:gd name="connsiteX0" fmla="*/ 93272 w 186841"/>
                <a:gd name="connsiteY0" fmla="*/ 186777 h 186841"/>
                <a:gd name="connsiteX1" fmla="*/ -298 w 186841"/>
                <a:gd name="connsiteY1" fmla="*/ 93505 h 186841"/>
                <a:gd name="connsiteX2" fmla="*/ 92974 w 186841"/>
                <a:gd name="connsiteY2" fmla="*/ -64 h 186841"/>
                <a:gd name="connsiteX3" fmla="*/ 186543 w 186841"/>
                <a:gd name="connsiteY3" fmla="*/ 93208 h 186841"/>
                <a:gd name="connsiteX4" fmla="*/ 186543 w 186841"/>
                <a:gd name="connsiteY4" fmla="*/ 93357 h 186841"/>
                <a:gd name="connsiteX5" fmla="*/ 93272 w 186841"/>
                <a:gd name="connsiteY5" fmla="*/ 186777 h 186841"/>
                <a:gd name="connsiteX6" fmla="*/ 93272 w 186841"/>
                <a:gd name="connsiteY6" fmla="*/ 14812 h 186841"/>
                <a:gd name="connsiteX7" fmla="*/ 14578 w 186841"/>
                <a:gd name="connsiteY7" fmla="*/ 93208 h 186841"/>
                <a:gd name="connsiteX8" fmla="*/ 92974 w 186841"/>
                <a:gd name="connsiteY8" fmla="*/ 171901 h 186841"/>
                <a:gd name="connsiteX9" fmla="*/ 171667 w 186841"/>
                <a:gd name="connsiteY9" fmla="*/ 93505 h 186841"/>
                <a:gd name="connsiteX10" fmla="*/ 171667 w 186841"/>
                <a:gd name="connsiteY10" fmla="*/ 93357 h 186841"/>
                <a:gd name="connsiteX11" fmla="*/ 93272 w 186841"/>
                <a:gd name="connsiteY11" fmla="*/ 14812 h 1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41" h="186841">
                  <a:moveTo>
                    <a:pt x="93272" y="186777"/>
                  </a:moveTo>
                  <a:cubicBezTo>
                    <a:pt x="41677" y="186859"/>
                    <a:pt x="-215" y="145100"/>
                    <a:pt x="-298" y="93505"/>
                  </a:cubicBezTo>
                  <a:cubicBezTo>
                    <a:pt x="-380" y="41911"/>
                    <a:pt x="41379" y="18"/>
                    <a:pt x="92974" y="-64"/>
                  </a:cubicBezTo>
                  <a:cubicBezTo>
                    <a:pt x="144569" y="-146"/>
                    <a:pt x="186461" y="41613"/>
                    <a:pt x="186543" y="93208"/>
                  </a:cubicBezTo>
                  <a:cubicBezTo>
                    <a:pt x="186543" y="93257"/>
                    <a:pt x="186543" y="93307"/>
                    <a:pt x="186543" y="93357"/>
                  </a:cubicBezTo>
                  <a:cubicBezTo>
                    <a:pt x="186462" y="144860"/>
                    <a:pt x="144774" y="186614"/>
                    <a:pt x="93272" y="186777"/>
                  </a:cubicBezTo>
                  <a:close/>
                  <a:moveTo>
                    <a:pt x="93272" y="14812"/>
                  </a:moveTo>
                  <a:cubicBezTo>
                    <a:pt x="49893" y="14730"/>
                    <a:pt x="14660" y="49829"/>
                    <a:pt x="14578" y="93208"/>
                  </a:cubicBezTo>
                  <a:cubicBezTo>
                    <a:pt x="14496" y="136587"/>
                    <a:pt x="49595" y="171819"/>
                    <a:pt x="92974" y="171901"/>
                  </a:cubicBezTo>
                  <a:cubicBezTo>
                    <a:pt x="136353" y="171983"/>
                    <a:pt x="171585" y="136884"/>
                    <a:pt x="171667" y="93505"/>
                  </a:cubicBezTo>
                  <a:cubicBezTo>
                    <a:pt x="171667" y="93456"/>
                    <a:pt x="171667" y="93406"/>
                    <a:pt x="171667" y="93357"/>
                  </a:cubicBezTo>
                  <a:cubicBezTo>
                    <a:pt x="171586" y="50069"/>
                    <a:pt x="136558" y="14975"/>
                    <a:pt x="93272" y="14812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94D7D0-05C4-4522-ADE9-452174A87593}"/>
                </a:ext>
              </a:extLst>
            </p:cNvPr>
            <p:cNvSpPr/>
            <p:nvPr/>
          </p:nvSpPr>
          <p:spPr>
            <a:xfrm>
              <a:off x="10762662" y="5505425"/>
              <a:ext cx="278044" cy="278044"/>
            </a:xfrm>
            <a:custGeom>
              <a:avLst/>
              <a:gdLst>
                <a:gd name="connsiteX0" fmla="*/ 152627 w 305848"/>
                <a:gd name="connsiteY0" fmla="*/ 305785 h 305848"/>
                <a:gd name="connsiteX1" fmla="*/ -298 w 305848"/>
                <a:gd name="connsiteY1" fmla="*/ 152860 h 305848"/>
                <a:gd name="connsiteX2" fmla="*/ 152627 w 305848"/>
                <a:gd name="connsiteY2" fmla="*/ -64 h 305848"/>
                <a:gd name="connsiteX3" fmla="*/ 305551 w 305848"/>
                <a:gd name="connsiteY3" fmla="*/ 152860 h 305848"/>
                <a:gd name="connsiteX4" fmla="*/ 152627 w 305848"/>
                <a:gd name="connsiteY4" fmla="*/ 305785 h 305848"/>
                <a:gd name="connsiteX5" fmla="*/ 152627 w 305848"/>
                <a:gd name="connsiteY5" fmla="*/ 14961 h 305848"/>
                <a:gd name="connsiteX6" fmla="*/ 14578 w 305848"/>
                <a:gd name="connsiteY6" fmla="*/ 153009 h 305848"/>
                <a:gd name="connsiteX7" fmla="*/ 152627 w 305848"/>
                <a:gd name="connsiteY7" fmla="*/ 291057 h 305848"/>
                <a:gd name="connsiteX8" fmla="*/ 290675 w 305848"/>
                <a:gd name="connsiteY8" fmla="*/ 153009 h 305848"/>
                <a:gd name="connsiteX9" fmla="*/ 290675 w 305848"/>
                <a:gd name="connsiteY9" fmla="*/ 152860 h 305848"/>
                <a:gd name="connsiteX10" fmla="*/ 152627 w 305848"/>
                <a:gd name="connsiteY10" fmla="*/ 14961 h 3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8" h="305848">
                  <a:moveTo>
                    <a:pt x="152627" y="305785"/>
                  </a:moveTo>
                  <a:cubicBezTo>
                    <a:pt x="68169" y="305785"/>
                    <a:pt x="-298" y="237318"/>
                    <a:pt x="-298" y="152860"/>
                  </a:cubicBezTo>
                  <a:cubicBezTo>
                    <a:pt x="-298" y="68402"/>
                    <a:pt x="68169" y="-64"/>
                    <a:pt x="152627" y="-64"/>
                  </a:cubicBezTo>
                  <a:cubicBezTo>
                    <a:pt x="237084" y="-64"/>
                    <a:pt x="305551" y="68402"/>
                    <a:pt x="305551" y="152860"/>
                  </a:cubicBezTo>
                  <a:cubicBezTo>
                    <a:pt x="305469" y="237284"/>
                    <a:pt x="237050" y="305703"/>
                    <a:pt x="152627" y="305785"/>
                  </a:cubicBezTo>
                  <a:close/>
                  <a:moveTo>
                    <a:pt x="152627" y="14961"/>
                  </a:moveTo>
                  <a:cubicBezTo>
                    <a:pt x="76384" y="14961"/>
                    <a:pt x="14578" y="76767"/>
                    <a:pt x="14578" y="153009"/>
                  </a:cubicBezTo>
                  <a:cubicBezTo>
                    <a:pt x="14578" y="229251"/>
                    <a:pt x="76385" y="291057"/>
                    <a:pt x="152627" y="291057"/>
                  </a:cubicBezTo>
                  <a:cubicBezTo>
                    <a:pt x="228869" y="291057"/>
                    <a:pt x="290675" y="229251"/>
                    <a:pt x="290675" y="153009"/>
                  </a:cubicBezTo>
                  <a:cubicBezTo>
                    <a:pt x="290675" y="152959"/>
                    <a:pt x="290675" y="152910"/>
                    <a:pt x="290675" y="152860"/>
                  </a:cubicBezTo>
                  <a:cubicBezTo>
                    <a:pt x="290593" y="76676"/>
                    <a:pt x="228811" y="14961"/>
                    <a:pt x="152627" y="14961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</p:grpSp>
    </p:spTree>
    <p:extLst>
      <p:ext uri="{BB962C8B-B14F-4D97-AF65-F5344CB8AC3E}">
        <p14:creationId xmlns:p14="http://schemas.microsoft.com/office/powerpoint/2010/main" val="74689997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2" name="Picture 3431">
            <a:extLst>
              <a:ext uri="{FF2B5EF4-FFF2-40B4-BE49-F238E27FC236}">
                <a16:creationId xmlns:a16="http://schemas.microsoft.com/office/drawing/2014/main" id="{16FF7F0A-7432-47A9-82C4-1613F5F26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E233CD8C-1BDB-4428-82C3-736E4A8E4180}"/>
              </a:ext>
            </a:extLst>
          </p:cNvPr>
          <p:cNvSpPr/>
          <p:nvPr userDrawn="1"/>
        </p:nvSpPr>
        <p:spPr>
          <a:xfrm>
            <a:off x="0" y="-1"/>
            <a:ext cx="12192000" cy="6873161"/>
          </a:xfrm>
          <a:prstGeom prst="rect">
            <a:avLst/>
          </a:prstGeom>
          <a:solidFill>
            <a:schemeClr val="bg1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8">
              <a:solidFill>
                <a:schemeClr val="tx1"/>
              </a:solidFill>
            </a:endParaRPr>
          </a:p>
        </p:txBody>
      </p:sp>
      <p:grpSp>
        <p:nvGrpSpPr>
          <p:cNvPr id="241" name="Group 4">
            <a:extLst>
              <a:ext uri="{FF2B5EF4-FFF2-40B4-BE49-F238E27FC236}">
                <a16:creationId xmlns:a16="http://schemas.microsoft.com/office/drawing/2014/main" id="{80BF25C5-6C2F-42D5-B2A7-997460D4A87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342179" y="6356350"/>
            <a:ext cx="303055" cy="311150"/>
            <a:chOff x="7110" y="4004"/>
            <a:chExt cx="191" cy="196"/>
          </a:xfrm>
        </p:grpSpPr>
        <p:sp>
          <p:nvSpPr>
            <p:cNvPr id="242" name="Freeform 5">
              <a:extLst>
                <a:ext uri="{FF2B5EF4-FFF2-40B4-BE49-F238E27FC236}">
                  <a16:creationId xmlns:a16="http://schemas.microsoft.com/office/drawing/2014/main" id="{40AE8723-64A9-40DA-B745-CA4A10143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8E5D75BF-C870-4CAB-8DA5-E8E7F5BC7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937AB60F-725F-466A-87EC-5E969756A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7" name="Slide Number Placeholder 4">
            <a:extLst>
              <a:ext uri="{FF2B5EF4-FFF2-40B4-BE49-F238E27FC236}">
                <a16:creationId xmlns:a16="http://schemas.microsoft.com/office/drawing/2014/main" id="{95F709D9-4E09-4E4A-94D0-294863F8A8A8}"/>
              </a:ext>
            </a:extLst>
          </p:cNvPr>
          <p:cNvSpPr txBox="1">
            <a:spLocks/>
          </p:cNvSpPr>
          <p:nvPr userDrawn="1"/>
        </p:nvSpPr>
        <p:spPr>
          <a:xfrm>
            <a:off x="487428" y="6390543"/>
            <a:ext cx="563963" cy="247504"/>
          </a:xfrm>
          <a:prstGeom prst="rect">
            <a:avLst/>
          </a:prstGeom>
          <a:noFill/>
          <a:ln w="0">
            <a:noFill/>
          </a:ln>
        </p:spPr>
        <p:txBody>
          <a:bodyPr wrap="none" lIns="53919" tIns="53919" rIns="53919" bIns="53919" anchor="ctr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900">
                <a:solidFill>
                  <a:srgbClr val="FFFFFF"/>
                </a:solidFill>
              </a:rPr>
              <a:t>Page </a:t>
            </a:r>
            <a:fld id="{D5B76411-544C-4F9A-8EDE-9EEB2BD21F95}" type="slidenum">
              <a:rPr lang="en-IN" sz="900" smtClean="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501445-5593-4109-A571-58F8548B7C70}"/>
              </a:ext>
            </a:extLst>
          </p:cNvPr>
          <p:cNvGrpSpPr/>
          <p:nvPr userDrawn="1"/>
        </p:nvGrpSpPr>
        <p:grpSpPr>
          <a:xfrm>
            <a:off x="11883465" y="5836099"/>
            <a:ext cx="540586" cy="872652"/>
            <a:chOff x="10759730" y="3882688"/>
            <a:chExt cx="1462843" cy="236019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01D415-1D2D-4E1D-9A28-680A4BFB2458}"/>
                </a:ext>
              </a:extLst>
            </p:cNvPr>
            <p:cNvSpPr/>
            <p:nvPr/>
          </p:nvSpPr>
          <p:spPr>
            <a:xfrm rot="18900000">
              <a:off x="10759730" y="3882688"/>
              <a:ext cx="1462843" cy="13523"/>
            </a:xfrm>
            <a:custGeom>
              <a:avLst/>
              <a:gdLst>
                <a:gd name="connsiteX0" fmla="*/ -298 w 1609127"/>
                <a:gd name="connsiteY0" fmla="*/ -64 h 14875"/>
                <a:gd name="connsiteX1" fmla="*/ 1608830 w 1609127"/>
                <a:gd name="connsiteY1" fmla="*/ -64 h 14875"/>
                <a:gd name="connsiteX2" fmla="*/ 1608830 w 1609127"/>
                <a:gd name="connsiteY2" fmla="*/ 14812 h 14875"/>
                <a:gd name="connsiteX3" fmla="*/ -298 w 1609127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127" h="14875">
                  <a:moveTo>
                    <a:pt x="-298" y="-64"/>
                  </a:moveTo>
                  <a:lnTo>
                    <a:pt x="1608830" y="-64"/>
                  </a:lnTo>
                  <a:lnTo>
                    <a:pt x="1608830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255BB8-FE98-4E7C-8D55-A28AC06FDC29}"/>
                </a:ext>
              </a:extLst>
            </p:cNvPr>
            <p:cNvSpPr/>
            <p:nvPr/>
          </p:nvSpPr>
          <p:spPr>
            <a:xfrm rot="18900000">
              <a:off x="10882675" y="6229360"/>
              <a:ext cx="1114341" cy="13523"/>
            </a:xfrm>
            <a:custGeom>
              <a:avLst/>
              <a:gdLst>
                <a:gd name="connsiteX0" fmla="*/ -298 w 1225775"/>
                <a:gd name="connsiteY0" fmla="*/ -64 h 14875"/>
                <a:gd name="connsiteX1" fmla="*/ 1225477 w 1225775"/>
                <a:gd name="connsiteY1" fmla="*/ -64 h 14875"/>
                <a:gd name="connsiteX2" fmla="*/ 1225477 w 1225775"/>
                <a:gd name="connsiteY2" fmla="*/ 14812 h 14875"/>
                <a:gd name="connsiteX3" fmla="*/ -298 w 1225775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775" h="14875">
                  <a:moveTo>
                    <a:pt x="-298" y="-64"/>
                  </a:moveTo>
                  <a:lnTo>
                    <a:pt x="1225477" y="-64"/>
                  </a:lnTo>
                  <a:lnTo>
                    <a:pt x="1225477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554588-BBFC-4EE6-84E9-D6AD1C41E691}"/>
                </a:ext>
              </a:extLst>
            </p:cNvPr>
            <p:cNvSpPr/>
            <p:nvPr/>
          </p:nvSpPr>
          <p:spPr>
            <a:xfrm>
              <a:off x="11988708" y="4880366"/>
              <a:ext cx="169855" cy="169855"/>
            </a:xfrm>
            <a:custGeom>
              <a:avLst/>
              <a:gdLst>
                <a:gd name="connsiteX0" fmla="*/ 93272 w 186841"/>
                <a:gd name="connsiteY0" fmla="*/ 186777 h 186841"/>
                <a:gd name="connsiteX1" fmla="*/ -298 w 186841"/>
                <a:gd name="connsiteY1" fmla="*/ 93505 h 186841"/>
                <a:gd name="connsiteX2" fmla="*/ 92974 w 186841"/>
                <a:gd name="connsiteY2" fmla="*/ -64 h 186841"/>
                <a:gd name="connsiteX3" fmla="*/ 186543 w 186841"/>
                <a:gd name="connsiteY3" fmla="*/ 93208 h 186841"/>
                <a:gd name="connsiteX4" fmla="*/ 186543 w 186841"/>
                <a:gd name="connsiteY4" fmla="*/ 93357 h 186841"/>
                <a:gd name="connsiteX5" fmla="*/ 93272 w 186841"/>
                <a:gd name="connsiteY5" fmla="*/ 186777 h 186841"/>
                <a:gd name="connsiteX6" fmla="*/ 93272 w 186841"/>
                <a:gd name="connsiteY6" fmla="*/ 14812 h 186841"/>
                <a:gd name="connsiteX7" fmla="*/ 14578 w 186841"/>
                <a:gd name="connsiteY7" fmla="*/ 93208 h 186841"/>
                <a:gd name="connsiteX8" fmla="*/ 92974 w 186841"/>
                <a:gd name="connsiteY8" fmla="*/ 171901 h 186841"/>
                <a:gd name="connsiteX9" fmla="*/ 171667 w 186841"/>
                <a:gd name="connsiteY9" fmla="*/ 93505 h 186841"/>
                <a:gd name="connsiteX10" fmla="*/ 171667 w 186841"/>
                <a:gd name="connsiteY10" fmla="*/ 93357 h 186841"/>
                <a:gd name="connsiteX11" fmla="*/ 93272 w 186841"/>
                <a:gd name="connsiteY11" fmla="*/ 14812 h 1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41" h="186841">
                  <a:moveTo>
                    <a:pt x="93272" y="186777"/>
                  </a:moveTo>
                  <a:cubicBezTo>
                    <a:pt x="41677" y="186859"/>
                    <a:pt x="-215" y="145100"/>
                    <a:pt x="-298" y="93505"/>
                  </a:cubicBezTo>
                  <a:cubicBezTo>
                    <a:pt x="-380" y="41911"/>
                    <a:pt x="41379" y="18"/>
                    <a:pt x="92974" y="-64"/>
                  </a:cubicBezTo>
                  <a:cubicBezTo>
                    <a:pt x="144569" y="-146"/>
                    <a:pt x="186461" y="41613"/>
                    <a:pt x="186543" y="93208"/>
                  </a:cubicBezTo>
                  <a:cubicBezTo>
                    <a:pt x="186543" y="93257"/>
                    <a:pt x="186543" y="93307"/>
                    <a:pt x="186543" y="93357"/>
                  </a:cubicBezTo>
                  <a:cubicBezTo>
                    <a:pt x="186462" y="144860"/>
                    <a:pt x="144774" y="186614"/>
                    <a:pt x="93272" y="186777"/>
                  </a:cubicBezTo>
                  <a:close/>
                  <a:moveTo>
                    <a:pt x="93272" y="14812"/>
                  </a:moveTo>
                  <a:cubicBezTo>
                    <a:pt x="49893" y="14730"/>
                    <a:pt x="14660" y="49829"/>
                    <a:pt x="14578" y="93208"/>
                  </a:cubicBezTo>
                  <a:cubicBezTo>
                    <a:pt x="14496" y="136587"/>
                    <a:pt x="49595" y="171819"/>
                    <a:pt x="92974" y="171901"/>
                  </a:cubicBezTo>
                  <a:cubicBezTo>
                    <a:pt x="136353" y="171983"/>
                    <a:pt x="171585" y="136884"/>
                    <a:pt x="171667" y="93505"/>
                  </a:cubicBezTo>
                  <a:cubicBezTo>
                    <a:pt x="171667" y="93456"/>
                    <a:pt x="171667" y="93406"/>
                    <a:pt x="171667" y="93357"/>
                  </a:cubicBezTo>
                  <a:cubicBezTo>
                    <a:pt x="171586" y="50069"/>
                    <a:pt x="136558" y="14975"/>
                    <a:pt x="93272" y="14812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94D7D0-05C4-4522-ADE9-452174A87593}"/>
                </a:ext>
              </a:extLst>
            </p:cNvPr>
            <p:cNvSpPr/>
            <p:nvPr/>
          </p:nvSpPr>
          <p:spPr>
            <a:xfrm>
              <a:off x="10762662" y="5505425"/>
              <a:ext cx="278044" cy="278044"/>
            </a:xfrm>
            <a:custGeom>
              <a:avLst/>
              <a:gdLst>
                <a:gd name="connsiteX0" fmla="*/ 152627 w 305848"/>
                <a:gd name="connsiteY0" fmla="*/ 305785 h 305848"/>
                <a:gd name="connsiteX1" fmla="*/ -298 w 305848"/>
                <a:gd name="connsiteY1" fmla="*/ 152860 h 305848"/>
                <a:gd name="connsiteX2" fmla="*/ 152627 w 305848"/>
                <a:gd name="connsiteY2" fmla="*/ -64 h 305848"/>
                <a:gd name="connsiteX3" fmla="*/ 305551 w 305848"/>
                <a:gd name="connsiteY3" fmla="*/ 152860 h 305848"/>
                <a:gd name="connsiteX4" fmla="*/ 152627 w 305848"/>
                <a:gd name="connsiteY4" fmla="*/ 305785 h 305848"/>
                <a:gd name="connsiteX5" fmla="*/ 152627 w 305848"/>
                <a:gd name="connsiteY5" fmla="*/ 14961 h 305848"/>
                <a:gd name="connsiteX6" fmla="*/ 14578 w 305848"/>
                <a:gd name="connsiteY6" fmla="*/ 153009 h 305848"/>
                <a:gd name="connsiteX7" fmla="*/ 152627 w 305848"/>
                <a:gd name="connsiteY7" fmla="*/ 291057 h 305848"/>
                <a:gd name="connsiteX8" fmla="*/ 290675 w 305848"/>
                <a:gd name="connsiteY8" fmla="*/ 153009 h 305848"/>
                <a:gd name="connsiteX9" fmla="*/ 290675 w 305848"/>
                <a:gd name="connsiteY9" fmla="*/ 152860 h 305848"/>
                <a:gd name="connsiteX10" fmla="*/ 152627 w 305848"/>
                <a:gd name="connsiteY10" fmla="*/ 14961 h 3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8" h="305848">
                  <a:moveTo>
                    <a:pt x="152627" y="305785"/>
                  </a:moveTo>
                  <a:cubicBezTo>
                    <a:pt x="68169" y="305785"/>
                    <a:pt x="-298" y="237318"/>
                    <a:pt x="-298" y="152860"/>
                  </a:cubicBezTo>
                  <a:cubicBezTo>
                    <a:pt x="-298" y="68402"/>
                    <a:pt x="68169" y="-64"/>
                    <a:pt x="152627" y="-64"/>
                  </a:cubicBezTo>
                  <a:cubicBezTo>
                    <a:pt x="237084" y="-64"/>
                    <a:pt x="305551" y="68402"/>
                    <a:pt x="305551" y="152860"/>
                  </a:cubicBezTo>
                  <a:cubicBezTo>
                    <a:pt x="305469" y="237284"/>
                    <a:pt x="237050" y="305703"/>
                    <a:pt x="152627" y="305785"/>
                  </a:cubicBezTo>
                  <a:close/>
                  <a:moveTo>
                    <a:pt x="152627" y="14961"/>
                  </a:moveTo>
                  <a:cubicBezTo>
                    <a:pt x="76384" y="14961"/>
                    <a:pt x="14578" y="76767"/>
                    <a:pt x="14578" y="153009"/>
                  </a:cubicBezTo>
                  <a:cubicBezTo>
                    <a:pt x="14578" y="229251"/>
                    <a:pt x="76385" y="291057"/>
                    <a:pt x="152627" y="291057"/>
                  </a:cubicBezTo>
                  <a:cubicBezTo>
                    <a:pt x="228869" y="291057"/>
                    <a:pt x="290675" y="229251"/>
                    <a:pt x="290675" y="153009"/>
                  </a:cubicBezTo>
                  <a:cubicBezTo>
                    <a:pt x="290675" y="152959"/>
                    <a:pt x="290675" y="152910"/>
                    <a:pt x="290675" y="152860"/>
                  </a:cubicBezTo>
                  <a:cubicBezTo>
                    <a:pt x="290593" y="76676"/>
                    <a:pt x="228811" y="14961"/>
                    <a:pt x="152627" y="14961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</p:grpSp>
    </p:spTree>
    <p:extLst>
      <p:ext uri="{BB962C8B-B14F-4D97-AF65-F5344CB8AC3E}">
        <p14:creationId xmlns:p14="http://schemas.microsoft.com/office/powerpoint/2010/main" val="2561974385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32EC05D-6FB9-4A40-927A-7F086236A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E233CD8C-1BDB-4428-82C3-736E4A8E4180}"/>
              </a:ext>
            </a:extLst>
          </p:cNvPr>
          <p:cNvSpPr/>
          <p:nvPr userDrawn="1"/>
        </p:nvSpPr>
        <p:spPr>
          <a:xfrm>
            <a:off x="0" y="1"/>
            <a:ext cx="12192000" cy="6873160"/>
          </a:xfrm>
          <a:prstGeom prst="rect">
            <a:avLst/>
          </a:prstGeom>
          <a:solidFill>
            <a:schemeClr val="bg1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8">
              <a:solidFill>
                <a:schemeClr val="tx1"/>
              </a:solidFill>
            </a:endParaRPr>
          </a:p>
        </p:txBody>
      </p:sp>
      <p:grpSp>
        <p:nvGrpSpPr>
          <p:cNvPr id="241" name="Group 4">
            <a:extLst>
              <a:ext uri="{FF2B5EF4-FFF2-40B4-BE49-F238E27FC236}">
                <a16:creationId xmlns:a16="http://schemas.microsoft.com/office/drawing/2014/main" id="{80BF25C5-6C2F-42D5-B2A7-997460D4A87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342179" y="6356350"/>
            <a:ext cx="303055" cy="311150"/>
            <a:chOff x="7110" y="4004"/>
            <a:chExt cx="191" cy="196"/>
          </a:xfrm>
        </p:grpSpPr>
        <p:sp>
          <p:nvSpPr>
            <p:cNvPr id="242" name="Freeform 5">
              <a:extLst>
                <a:ext uri="{FF2B5EF4-FFF2-40B4-BE49-F238E27FC236}">
                  <a16:creationId xmlns:a16="http://schemas.microsoft.com/office/drawing/2014/main" id="{40AE8723-64A9-40DA-B745-CA4A10143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8E5D75BF-C870-4CAB-8DA5-E8E7F5BC7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937AB60F-725F-466A-87EC-5E969756A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7" name="Slide Number Placeholder 4">
            <a:extLst>
              <a:ext uri="{FF2B5EF4-FFF2-40B4-BE49-F238E27FC236}">
                <a16:creationId xmlns:a16="http://schemas.microsoft.com/office/drawing/2014/main" id="{95F709D9-4E09-4E4A-94D0-294863F8A8A8}"/>
              </a:ext>
            </a:extLst>
          </p:cNvPr>
          <p:cNvSpPr txBox="1">
            <a:spLocks/>
          </p:cNvSpPr>
          <p:nvPr userDrawn="1"/>
        </p:nvSpPr>
        <p:spPr>
          <a:xfrm>
            <a:off x="487428" y="6390543"/>
            <a:ext cx="563963" cy="247504"/>
          </a:xfrm>
          <a:prstGeom prst="rect">
            <a:avLst/>
          </a:prstGeom>
          <a:noFill/>
          <a:ln w="0">
            <a:noFill/>
          </a:ln>
        </p:spPr>
        <p:txBody>
          <a:bodyPr wrap="none" lIns="53919" tIns="53919" rIns="53919" bIns="53919" anchor="ctr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900">
                <a:solidFill>
                  <a:srgbClr val="FFFFFF"/>
                </a:solidFill>
              </a:rPr>
              <a:t>Page </a:t>
            </a:r>
            <a:fld id="{D5B76411-544C-4F9A-8EDE-9EEB2BD21F95}" type="slidenum">
              <a:rPr lang="en-IN" sz="900" smtClean="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501445-5593-4109-A571-58F8548B7C70}"/>
              </a:ext>
            </a:extLst>
          </p:cNvPr>
          <p:cNvGrpSpPr/>
          <p:nvPr userDrawn="1"/>
        </p:nvGrpSpPr>
        <p:grpSpPr>
          <a:xfrm>
            <a:off x="11883465" y="5836099"/>
            <a:ext cx="540586" cy="872652"/>
            <a:chOff x="10759730" y="3882688"/>
            <a:chExt cx="1462843" cy="236019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01D415-1D2D-4E1D-9A28-680A4BFB2458}"/>
                </a:ext>
              </a:extLst>
            </p:cNvPr>
            <p:cNvSpPr/>
            <p:nvPr/>
          </p:nvSpPr>
          <p:spPr>
            <a:xfrm rot="18900000">
              <a:off x="10759730" y="3882688"/>
              <a:ext cx="1462843" cy="13523"/>
            </a:xfrm>
            <a:custGeom>
              <a:avLst/>
              <a:gdLst>
                <a:gd name="connsiteX0" fmla="*/ -298 w 1609127"/>
                <a:gd name="connsiteY0" fmla="*/ -64 h 14875"/>
                <a:gd name="connsiteX1" fmla="*/ 1608830 w 1609127"/>
                <a:gd name="connsiteY1" fmla="*/ -64 h 14875"/>
                <a:gd name="connsiteX2" fmla="*/ 1608830 w 1609127"/>
                <a:gd name="connsiteY2" fmla="*/ 14812 h 14875"/>
                <a:gd name="connsiteX3" fmla="*/ -298 w 1609127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127" h="14875">
                  <a:moveTo>
                    <a:pt x="-298" y="-64"/>
                  </a:moveTo>
                  <a:lnTo>
                    <a:pt x="1608830" y="-64"/>
                  </a:lnTo>
                  <a:lnTo>
                    <a:pt x="1608830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255BB8-FE98-4E7C-8D55-A28AC06FDC29}"/>
                </a:ext>
              </a:extLst>
            </p:cNvPr>
            <p:cNvSpPr/>
            <p:nvPr/>
          </p:nvSpPr>
          <p:spPr>
            <a:xfrm rot="18900000">
              <a:off x="10882675" y="6229360"/>
              <a:ext cx="1114341" cy="13523"/>
            </a:xfrm>
            <a:custGeom>
              <a:avLst/>
              <a:gdLst>
                <a:gd name="connsiteX0" fmla="*/ -298 w 1225775"/>
                <a:gd name="connsiteY0" fmla="*/ -64 h 14875"/>
                <a:gd name="connsiteX1" fmla="*/ 1225477 w 1225775"/>
                <a:gd name="connsiteY1" fmla="*/ -64 h 14875"/>
                <a:gd name="connsiteX2" fmla="*/ 1225477 w 1225775"/>
                <a:gd name="connsiteY2" fmla="*/ 14812 h 14875"/>
                <a:gd name="connsiteX3" fmla="*/ -298 w 1225775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775" h="14875">
                  <a:moveTo>
                    <a:pt x="-298" y="-64"/>
                  </a:moveTo>
                  <a:lnTo>
                    <a:pt x="1225477" y="-64"/>
                  </a:lnTo>
                  <a:lnTo>
                    <a:pt x="1225477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554588-BBFC-4EE6-84E9-D6AD1C41E691}"/>
                </a:ext>
              </a:extLst>
            </p:cNvPr>
            <p:cNvSpPr/>
            <p:nvPr/>
          </p:nvSpPr>
          <p:spPr>
            <a:xfrm>
              <a:off x="11988708" y="4880366"/>
              <a:ext cx="169855" cy="169855"/>
            </a:xfrm>
            <a:custGeom>
              <a:avLst/>
              <a:gdLst>
                <a:gd name="connsiteX0" fmla="*/ 93272 w 186841"/>
                <a:gd name="connsiteY0" fmla="*/ 186777 h 186841"/>
                <a:gd name="connsiteX1" fmla="*/ -298 w 186841"/>
                <a:gd name="connsiteY1" fmla="*/ 93505 h 186841"/>
                <a:gd name="connsiteX2" fmla="*/ 92974 w 186841"/>
                <a:gd name="connsiteY2" fmla="*/ -64 h 186841"/>
                <a:gd name="connsiteX3" fmla="*/ 186543 w 186841"/>
                <a:gd name="connsiteY3" fmla="*/ 93208 h 186841"/>
                <a:gd name="connsiteX4" fmla="*/ 186543 w 186841"/>
                <a:gd name="connsiteY4" fmla="*/ 93357 h 186841"/>
                <a:gd name="connsiteX5" fmla="*/ 93272 w 186841"/>
                <a:gd name="connsiteY5" fmla="*/ 186777 h 186841"/>
                <a:gd name="connsiteX6" fmla="*/ 93272 w 186841"/>
                <a:gd name="connsiteY6" fmla="*/ 14812 h 186841"/>
                <a:gd name="connsiteX7" fmla="*/ 14578 w 186841"/>
                <a:gd name="connsiteY7" fmla="*/ 93208 h 186841"/>
                <a:gd name="connsiteX8" fmla="*/ 92974 w 186841"/>
                <a:gd name="connsiteY8" fmla="*/ 171901 h 186841"/>
                <a:gd name="connsiteX9" fmla="*/ 171667 w 186841"/>
                <a:gd name="connsiteY9" fmla="*/ 93505 h 186841"/>
                <a:gd name="connsiteX10" fmla="*/ 171667 w 186841"/>
                <a:gd name="connsiteY10" fmla="*/ 93357 h 186841"/>
                <a:gd name="connsiteX11" fmla="*/ 93272 w 186841"/>
                <a:gd name="connsiteY11" fmla="*/ 14812 h 1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41" h="186841">
                  <a:moveTo>
                    <a:pt x="93272" y="186777"/>
                  </a:moveTo>
                  <a:cubicBezTo>
                    <a:pt x="41677" y="186859"/>
                    <a:pt x="-215" y="145100"/>
                    <a:pt x="-298" y="93505"/>
                  </a:cubicBezTo>
                  <a:cubicBezTo>
                    <a:pt x="-380" y="41911"/>
                    <a:pt x="41379" y="18"/>
                    <a:pt x="92974" y="-64"/>
                  </a:cubicBezTo>
                  <a:cubicBezTo>
                    <a:pt x="144569" y="-146"/>
                    <a:pt x="186461" y="41613"/>
                    <a:pt x="186543" y="93208"/>
                  </a:cubicBezTo>
                  <a:cubicBezTo>
                    <a:pt x="186543" y="93257"/>
                    <a:pt x="186543" y="93307"/>
                    <a:pt x="186543" y="93357"/>
                  </a:cubicBezTo>
                  <a:cubicBezTo>
                    <a:pt x="186462" y="144860"/>
                    <a:pt x="144774" y="186614"/>
                    <a:pt x="93272" y="186777"/>
                  </a:cubicBezTo>
                  <a:close/>
                  <a:moveTo>
                    <a:pt x="93272" y="14812"/>
                  </a:moveTo>
                  <a:cubicBezTo>
                    <a:pt x="49893" y="14730"/>
                    <a:pt x="14660" y="49829"/>
                    <a:pt x="14578" y="93208"/>
                  </a:cubicBezTo>
                  <a:cubicBezTo>
                    <a:pt x="14496" y="136587"/>
                    <a:pt x="49595" y="171819"/>
                    <a:pt x="92974" y="171901"/>
                  </a:cubicBezTo>
                  <a:cubicBezTo>
                    <a:pt x="136353" y="171983"/>
                    <a:pt x="171585" y="136884"/>
                    <a:pt x="171667" y="93505"/>
                  </a:cubicBezTo>
                  <a:cubicBezTo>
                    <a:pt x="171667" y="93456"/>
                    <a:pt x="171667" y="93406"/>
                    <a:pt x="171667" y="93357"/>
                  </a:cubicBezTo>
                  <a:cubicBezTo>
                    <a:pt x="171586" y="50069"/>
                    <a:pt x="136558" y="14975"/>
                    <a:pt x="93272" y="14812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94D7D0-05C4-4522-ADE9-452174A87593}"/>
                </a:ext>
              </a:extLst>
            </p:cNvPr>
            <p:cNvSpPr/>
            <p:nvPr/>
          </p:nvSpPr>
          <p:spPr>
            <a:xfrm>
              <a:off x="10762662" y="5505425"/>
              <a:ext cx="278044" cy="278044"/>
            </a:xfrm>
            <a:custGeom>
              <a:avLst/>
              <a:gdLst>
                <a:gd name="connsiteX0" fmla="*/ 152627 w 305848"/>
                <a:gd name="connsiteY0" fmla="*/ 305785 h 305848"/>
                <a:gd name="connsiteX1" fmla="*/ -298 w 305848"/>
                <a:gd name="connsiteY1" fmla="*/ 152860 h 305848"/>
                <a:gd name="connsiteX2" fmla="*/ 152627 w 305848"/>
                <a:gd name="connsiteY2" fmla="*/ -64 h 305848"/>
                <a:gd name="connsiteX3" fmla="*/ 305551 w 305848"/>
                <a:gd name="connsiteY3" fmla="*/ 152860 h 305848"/>
                <a:gd name="connsiteX4" fmla="*/ 152627 w 305848"/>
                <a:gd name="connsiteY4" fmla="*/ 305785 h 305848"/>
                <a:gd name="connsiteX5" fmla="*/ 152627 w 305848"/>
                <a:gd name="connsiteY5" fmla="*/ 14961 h 305848"/>
                <a:gd name="connsiteX6" fmla="*/ 14578 w 305848"/>
                <a:gd name="connsiteY6" fmla="*/ 153009 h 305848"/>
                <a:gd name="connsiteX7" fmla="*/ 152627 w 305848"/>
                <a:gd name="connsiteY7" fmla="*/ 291057 h 305848"/>
                <a:gd name="connsiteX8" fmla="*/ 290675 w 305848"/>
                <a:gd name="connsiteY8" fmla="*/ 153009 h 305848"/>
                <a:gd name="connsiteX9" fmla="*/ 290675 w 305848"/>
                <a:gd name="connsiteY9" fmla="*/ 152860 h 305848"/>
                <a:gd name="connsiteX10" fmla="*/ 152627 w 305848"/>
                <a:gd name="connsiteY10" fmla="*/ 14961 h 3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8" h="305848">
                  <a:moveTo>
                    <a:pt x="152627" y="305785"/>
                  </a:moveTo>
                  <a:cubicBezTo>
                    <a:pt x="68169" y="305785"/>
                    <a:pt x="-298" y="237318"/>
                    <a:pt x="-298" y="152860"/>
                  </a:cubicBezTo>
                  <a:cubicBezTo>
                    <a:pt x="-298" y="68402"/>
                    <a:pt x="68169" y="-64"/>
                    <a:pt x="152627" y="-64"/>
                  </a:cubicBezTo>
                  <a:cubicBezTo>
                    <a:pt x="237084" y="-64"/>
                    <a:pt x="305551" y="68402"/>
                    <a:pt x="305551" y="152860"/>
                  </a:cubicBezTo>
                  <a:cubicBezTo>
                    <a:pt x="305469" y="237284"/>
                    <a:pt x="237050" y="305703"/>
                    <a:pt x="152627" y="305785"/>
                  </a:cubicBezTo>
                  <a:close/>
                  <a:moveTo>
                    <a:pt x="152627" y="14961"/>
                  </a:moveTo>
                  <a:cubicBezTo>
                    <a:pt x="76384" y="14961"/>
                    <a:pt x="14578" y="76767"/>
                    <a:pt x="14578" y="153009"/>
                  </a:cubicBezTo>
                  <a:cubicBezTo>
                    <a:pt x="14578" y="229251"/>
                    <a:pt x="76385" y="291057"/>
                    <a:pt x="152627" y="291057"/>
                  </a:cubicBezTo>
                  <a:cubicBezTo>
                    <a:pt x="228869" y="291057"/>
                    <a:pt x="290675" y="229251"/>
                    <a:pt x="290675" y="153009"/>
                  </a:cubicBezTo>
                  <a:cubicBezTo>
                    <a:pt x="290675" y="152959"/>
                    <a:pt x="290675" y="152910"/>
                    <a:pt x="290675" y="152860"/>
                  </a:cubicBezTo>
                  <a:cubicBezTo>
                    <a:pt x="290593" y="76676"/>
                    <a:pt x="228811" y="14961"/>
                    <a:pt x="152627" y="14961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</p:grpSp>
    </p:spTree>
    <p:extLst>
      <p:ext uri="{BB962C8B-B14F-4D97-AF65-F5344CB8AC3E}">
        <p14:creationId xmlns:p14="http://schemas.microsoft.com/office/powerpoint/2010/main" val="3297024696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" y="0"/>
            <a:ext cx="121856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79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2" name="Picture 3431">
            <a:extLst>
              <a:ext uri="{FF2B5EF4-FFF2-40B4-BE49-F238E27FC236}">
                <a16:creationId xmlns:a16="http://schemas.microsoft.com/office/drawing/2014/main" id="{16FF7F0A-7432-47A9-82C4-1613F5F26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E233CD8C-1BDB-4428-82C3-736E4A8E4180}"/>
              </a:ext>
            </a:extLst>
          </p:cNvPr>
          <p:cNvSpPr/>
          <p:nvPr userDrawn="1"/>
        </p:nvSpPr>
        <p:spPr>
          <a:xfrm>
            <a:off x="0" y="-1"/>
            <a:ext cx="12192000" cy="6873161"/>
          </a:xfrm>
          <a:prstGeom prst="rect">
            <a:avLst/>
          </a:prstGeom>
          <a:solidFill>
            <a:schemeClr val="bg1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7">
              <a:solidFill>
                <a:schemeClr val="tx1"/>
              </a:solidFill>
            </a:endParaRPr>
          </a:p>
        </p:txBody>
      </p:sp>
      <p:grpSp>
        <p:nvGrpSpPr>
          <p:cNvPr id="241" name="Group 4">
            <a:extLst>
              <a:ext uri="{FF2B5EF4-FFF2-40B4-BE49-F238E27FC236}">
                <a16:creationId xmlns:a16="http://schemas.microsoft.com/office/drawing/2014/main" id="{80BF25C5-6C2F-42D5-B2A7-997460D4A87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342180" y="6356350"/>
            <a:ext cx="303055" cy="311150"/>
            <a:chOff x="7110" y="4004"/>
            <a:chExt cx="191" cy="196"/>
          </a:xfrm>
        </p:grpSpPr>
        <p:sp>
          <p:nvSpPr>
            <p:cNvPr id="242" name="Freeform 5">
              <a:extLst>
                <a:ext uri="{FF2B5EF4-FFF2-40B4-BE49-F238E27FC236}">
                  <a16:creationId xmlns:a16="http://schemas.microsoft.com/office/drawing/2014/main" id="{40AE8723-64A9-40DA-B745-CA4A10143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02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7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8E5D75BF-C870-4CAB-8DA5-E8E7F5BC7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02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7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937AB60F-725F-466A-87EC-5E969756A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02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7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7" name="Slide Number Placeholder 4">
            <a:extLst>
              <a:ext uri="{FF2B5EF4-FFF2-40B4-BE49-F238E27FC236}">
                <a16:creationId xmlns:a16="http://schemas.microsoft.com/office/drawing/2014/main" id="{95F709D9-4E09-4E4A-94D0-294863F8A8A8}"/>
              </a:ext>
            </a:extLst>
          </p:cNvPr>
          <p:cNvSpPr txBox="1">
            <a:spLocks/>
          </p:cNvSpPr>
          <p:nvPr userDrawn="1"/>
        </p:nvSpPr>
        <p:spPr>
          <a:xfrm>
            <a:off x="487429" y="6390543"/>
            <a:ext cx="563963" cy="247504"/>
          </a:xfrm>
          <a:prstGeom prst="rect">
            <a:avLst/>
          </a:prstGeom>
          <a:noFill/>
          <a:ln w="0">
            <a:noFill/>
          </a:ln>
        </p:spPr>
        <p:txBody>
          <a:bodyPr wrap="none" lIns="53891" tIns="53891" rIns="53891" bIns="53891" anchor="ctr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900">
                <a:solidFill>
                  <a:srgbClr val="FFFFFF"/>
                </a:solidFill>
              </a:rPr>
              <a:t>Page </a:t>
            </a:r>
            <a:fld id="{D5B76411-544C-4F9A-8EDE-9EEB2BD21F95}" type="slidenum">
              <a:rPr lang="en-IN" sz="900" smtClean="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A5F433-80C9-43C2-B027-8F261242685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5045" y="532570"/>
            <a:ext cx="11192981" cy="2613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sz="1997" b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501445-5593-4109-A571-58F8548B7C70}"/>
              </a:ext>
            </a:extLst>
          </p:cNvPr>
          <p:cNvGrpSpPr/>
          <p:nvPr userDrawn="1"/>
        </p:nvGrpSpPr>
        <p:grpSpPr>
          <a:xfrm>
            <a:off x="11883465" y="5836099"/>
            <a:ext cx="540586" cy="872652"/>
            <a:chOff x="10759730" y="3882688"/>
            <a:chExt cx="1462843" cy="236019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01D415-1D2D-4E1D-9A28-680A4BFB2458}"/>
                </a:ext>
              </a:extLst>
            </p:cNvPr>
            <p:cNvSpPr/>
            <p:nvPr/>
          </p:nvSpPr>
          <p:spPr>
            <a:xfrm rot="18900000">
              <a:off x="10759730" y="3882688"/>
              <a:ext cx="1462843" cy="13523"/>
            </a:xfrm>
            <a:custGeom>
              <a:avLst/>
              <a:gdLst>
                <a:gd name="connsiteX0" fmla="*/ -298 w 1609127"/>
                <a:gd name="connsiteY0" fmla="*/ -64 h 14875"/>
                <a:gd name="connsiteX1" fmla="*/ 1608830 w 1609127"/>
                <a:gd name="connsiteY1" fmla="*/ -64 h 14875"/>
                <a:gd name="connsiteX2" fmla="*/ 1608830 w 1609127"/>
                <a:gd name="connsiteY2" fmla="*/ 14812 h 14875"/>
                <a:gd name="connsiteX3" fmla="*/ -298 w 1609127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127" h="14875">
                  <a:moveTo>
                    <a:pt x="-298" y="-64"/>
                  </a:moveTo>
                  <a:lnTo>
                    <a:pt x="1608830" y="-64"/>
                  </a:lnTo>
                  <a:lnTo>
                    <a:pt x="1608830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7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255BB8-FE98-4E7C-8D55-A28AC06FDC29}"/>
                </a:ext>
              </a:extLst>
            </p:cNvPr>
            <p:cNvSpPr/>
            <p:nvPr/>
          </p:nvSpPr>
          <p:spPr>
            <a:xfrm rot="18900000">
              <a:off x="10882675" y="6229360"/>
              <a:ext cx="1114341" cy="13523"/>
            </a:xfrm>
            <a:custGeom>
              <a:avLst/>
              <a:gdLst>
                <a:gd name="connsiteX0" fmla="*/ -298 w 1225775"/>
                <a:gd name="connsiteY0" fmla="*/ -64 h 14875"/>
                <a:gd name="connsiteX1" fmla="*/ 1225477 w 1225775"/>
                <a:gd name="connsiteY1" fmla="*/ -64 h 14875"/>
                <a:gd name="connsiteX2" fmla="*/ 1225477 w 1225775"/>
                <a:gd name="connsiteY2" fmla="*/ 14812 h 14875"/>
                <a:gd name="connsiteX3" fmla="*/ -298 w 1225775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775" h="14875">
                  <a:moveTo>
                    <a:pt x="-298" y="-64"/>
                  </a:moveTo>
                  <a:lnTo>
                    <a:pt x="1225477" y="-64"/>
                  </a:lnTo>
                  <a:lnTo>
                    <a:pt x="1225477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7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554588-BBFC-4EE6-84E9-D6AD1C41E691}"/>
                </a:ext>
              </a:extLst>
            </p:cNvPr>
            <p:cNvSpPr/>
            <p:nvPr/>
          </p:nvSpPr>
          <p:spPr>
            <a:xfrm>
              <a:off x="11988708" y="4880366"/>
              <a:ext cx="169855" cy="169855"/>
            </a:xfrm>
            <a:custGeom>
              <a:avLst/>
              <a:gdLst>
                <a:gd name="connsiteX0" fmla="*/ 93272 w 186841"/>
                <a:gd name="connsiteY0" fmla="*/ 186777 h 186841"/>
                <a:gd name="connsiteX1" fmla="*/ -298 w 186841"/>
                <a:gd name="connsiteY1" fmla="*/ 93505 h 186841"/>
                <a:gd name="connsiteX2" fmla="*/ 92974 w 186841"/>
                <a:gd name="connsiteY2" fmla="*/ -64 h 186841"/>
                <a:gd name="connsiteX3" fmla="*/ 186543 w 186841"/>
                <a:gd name="connsiteY3" fmla="*/ 93208 h 186841"/>
                <a:gd name="connsiteX4" fmla="*/ 186543 w 186841"/>
                <a:gd name="connsiteY4" fmla="*/ 93357 h 186841"/>
                <a:gd name="connsiteX5" fmla="*/ 93272 w 186841"/>
                <a:gd name="connsiteY5" fmla="*/ 186777 h 186841"/>
                <a:gd name="connsiteX6" fmla="*/ 93272 w 186841"/>
                <a:gd name="connsiteY6" fmla="*/ 14812 h 186841"/>
                <a:gd name="connsiteX7" fmla="*/ 14578 w 186841"/>
                <a:gd name="connsiteY7" fmla="*/ 93208 h 186841"/>
                <a:gd name="connsiteX8" fmla="*/ 92974 w 186841"/>
                <a:gd name="connsiteY8" fmla="*/ 171901 h 186841"/>
                <a:gd name="connsiteX9" fmla="*/ 171667 w 186841"/>
                <a:gd name="connsiteY9" fmla="*/ 93505 h 186841"/>
                <a:gd name="connsiteX10" fmla="*/ 171667 w 186841"/>
                <a:gd name="connsiteY10" fmla="*/ 93357 h 186841"/>
                <a:gd name="connsiteX11" fmla="*/ 93272 w 186841"/>
                <a:gd name="connsiteY11" fmla="*/ 14812 h 1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41" h="186841">
                  <a:moveTo>
                    <a:pt x="93272" y="186777"/>
                  </a:moveTo>
                  <a:cubicBezTo>
                    <a:pt x="41677" y="186859"/>
                    <a:pt x="-215" y="145100"/>
                    <a:pt x="-298" y="93505"/>
                  </a:cubicBezTo>
                  <a:cubicBezTo>
                    <a:pt x="-380" y="41911"/>
                    <a:pt x="41379" y="18"/>
                    <a:pt x="92974" y="-64"/>
                  </a:cubicBezTo>
                  <a:cubicBezTo>
                    <a:pt x="144569" y="-146"/>
                    <a:pt x="186461" y="41613"/>
                    <a:pt x="186543" y="93208"/>
                  </a:cubicBezTo>
                  <a:cubicBezTo>
                    <a:pt x="186543" y="93257"/>
                    <a:pt x="186543" y="93307"/>
                    <a:pt x="186543" y="93357"/>
                  </a:cubicBezTo>
                  <a:cubicBezTo>
                    <a:pt x="186462" y="144860"/>
                    <a:pt x="144774" y="186614"/>
                    <a:pt x="93272" y="186777"/>
                  </a:cubicBezTo>
                  <a:close/>
                  <a:moveTo>
                    <a:pt x="93272" y="14812"/>
                  </a:moveTo>
                  <a:cubicBezTo>
                    <a:pt x="49893" y="14730"/>
                    <a:pt x="14660" y="49829"/>
                    <a:pt x="14578" y="93208"/>
                  </a:cubicBezTo>
                  <a:cubicBezTo>
                    <a:pt x="14496" y="136587"/>
                    <a:pt x="49595" y="171819"/>
                    <a:pt x="92974" y="171901"/>
                  </a:cubicBezTo>
                  <a:cubicBezTo>
                    <a:pt x="136353" y="171983"/>
                    <a:pt x="171585" y="136884"/>
                    <a:pt x="171667" y="93505"/>
                  </a:cubicBezTo>
                  <a:cubicBezTo>
                    <a:pt x="171667" y="93456"/>
                    <a:pt x="171667" y="93406"/>
                    <a:pt x="171667" y="93357"/>
                  </a:cubicBezTo>
                  <a:cubicBezTo>
                    <a:pt x="171586" y="50069"/>
                    <a:pt x="136558" y="14975"/>
                    <a:pt x="93272" y="14812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7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94D7D0-05C4-4522-ADE9-452174A87593}"/>
                </a:ext>
              </a:extLst>
            </p:cNvPr>
            <p:cNvSpPr/>
            <p:nvPr/>
          </p:nvSpPr>
          <p:spPr>
            <a:xfrm>
              <a:off x="10762662" y="5505425"/>
              <a:ext cx="278044" cy="278044"/>
            </a:xfrm>
            <a:custGeom>
              <a:avLst/>
              <a:gdLst>
                <a:gd name="connsiteX0" fmla="*/ 152627 w 305848"/>
                <a:gd name="connsiteY0" fmla="*/ 305785 h 305848"/>
                <a:gd name="connsiteX1" fmla="*/ -298 w 305848"/>
                <a:gd name="connsiteY1" fmla="*/ 152860 h 305848"/>
                <a:gd name="connsiteX2" fmla="*/ 152627 w 305848"/>
                <a:gd name="connsiteY2" fmla="*/ -64 h 305848"/>
                <a:gd name="connsiteX3" fmla="*/ 305551 w 305848"/>
                <a:gd name="connsiteY3" fmla="*/ 152860 h 305848"/>
                <a:gd name="connsiteX4" fmla="*/ 152627 w 305848"/>
                <a:gd name="connsiteY4" fmla="*/ 305785 h 305848"/>
                <a:gd name="connsiteX5" fmla="*/ 152627 w 305848"/>
                <a:gd name="connsiteY5" fmla="*/ 14961 h 305848"/>
                <a:gd name="connsiteX6" fmla="*/ 14578 w 305848"/>
                <a:gd name="connsiteY6" fmla="*/ 153009 h 305848"/>
                <a:gd name="connsiteX7" fmla="*/ 152627 w 305848"/>
                <a:gd name="connsiteY7" fmla="*/ 291057 h 305848"/>
                <a:gd name="connsiteX8" fmla="*/ 290675 w 305848"/>
                <a:gd name="connsiteY8" fmla="*/ 153009 h 305848"/>
                <a:gd name="connsiteX9" fmla="*/ 290675 w 305848"/>
                <a:gd name="connsiteY9" fmla="*/ 152860 h 305848"/>
                <a:gd name="connsiteX10" fmla="*/ 152627 w 305848"/>
                <a:gd name="connsiteY10" fmla="*/ 14961 h 3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8" h="305848">
                  <a:moveTo>
                    <a:pt x="152627" y="305785"/>
                  </a:moveTo>
                  <a:cubicBezTo>
                    <a:pt x="68169" y="305785"/>
                    <a:pt x="-298" y="237318"/>
                    <a:pt x="-298" y="152860"/>
                  </a:cubicBezTo>
                  <a:cubicBezTo>
                    <a:pt x="-298" y="68402"/>
                    <a:pt x="68169" y="-64"/>
                    <a:pt x="152627" y="-64"/>
                  </a:cubicBezTo>
                  <a:cubicBezTo>
                    <a:pt x="237084" y="-64"/>
                    <a:pt x="305551" y="68402"/>
                    <a:pt x="305551" y="152860"/>
                  </a:cubicBezTo>
                  <a:cubicBezTo>
                    <a:pt x="305469" y="237284"/>
                    <a:pt x="237050" y="305703"/>
                    <a:pt x="152627" y="305785"/>
                  </a:cubicBezTo>
                  <a:close/>
                  <a:moveTo>
                    <a:pt x="152627" y="14961"/>
                  </a:moveTo>
                  <a:cubicBezTo>
                    <a:pt x="76384" y="14961"/>
                    <a:pt x="14578" y="76767"/>
                    <a:pt x="14578" y="153009"/>
                  </a:cubicBezTo>
                  <a:cubicBezTo>
                    <a:pt x="14578" y="229251"/>
                    <a:pt x="76385" y="291057"/>
                    <a:pt x="152627" y="291057"/>
                  </a:cubicBezTo>
                  <a:cubicBezTo>
                    <a:pt x="228869" y="291057"/>
                    <a:pt x="290675" y="229251"/>
                    <a:pt x="290675" y="153009"/>
                  </a:cubicBezTo>
                  <a:cubicBezTo>
                    <a:pt x="290675" y="152959"/>
                    <a:pt x="290675" y="152910"/>
                    <a:pt x="290675" y="152860"/>
                  </a:cubicBezTo>
                  <a:cubicBezTo>
                    <a:pt x="290593" y="76676"/>
                    <a:pt x="228811" y="14961"/>
                    <a:pt x="152627" y="14961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7"/>
            </a:p>
          </p:txBody>
        </p:sp>
      </p:grpSp>
    </p:spTree>
    <p:extLst>
      <p:ext uri="{BB962C8B-B14F-4D97-AF65-F5344CB8AC3E}">
        <p14:creationId xmlns:p14="http://schemas.microsoft.com/office/powerpoint/2010/main" val="2087158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2" name="Picture 3431">
            <a:extLst>
              <a:ext uri="{FF2B5EF4-FFF2-40B4-BE49-F238E27FC236}">
                <a16:creationId xmlns:a16="http://schemas.microsoft.com/office/drawing/2014/main" id="{16FF7F0A-7432-47A9-82C4-1613F5F26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E233CD8C-1BDB-4428-82C3-736E4A8E4180}"/>
              </a:ext>
            </a:extLst>
          </p:cNvPr>
          <p:cNvSpPr/>
          <p:nvPr userDrawn="1"/>
        </p:nvSpPr>
        <p:spPr>
          <a:xfrm>
            <a:off x="0" y="-1"/>
            <a:ext cx="12192000" cy="6873161"/>
          </a:xfrm>
          <a:prstGeom prst="rect">
            <a:avLst/>
          </a:prstGeom>
          <a:solidFill>
            <a:schemeClr val="bg1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8">
              <a:solidFill>
                <a:schemeClr val="tx1"/>
              </a:solidFill>
            </a:endParaRPr>
          </a:p>
        </p:txBody>
      </p:sp>
      <p:grpSp>
        <p:nvGrpSpPr>
          <p:cNvPr id="241" name="Group 4">
            <a:extLst>
              <a:ext uri="{FF2B5EF4-FFF2-40B4-BE49-F238E27FC236}">
                <a16:creationId xmlns:a16="http://schemas.microsoft.com/office/drawing/2014/main" id="{80BF25C5-6C2F-42D5-B2A7-997460D4A87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342179" y="6356350"/>
            <a:ext cx="303055" cy="311150"/>
            <a:chOff x="7110" y="4004"/>
            <a:chExt cx="191" cy="196"/>
          </a:xfrm>
        </p:grpSpPr>
        <p:sp>
          <p:nvSpPr>
            <p:cNvPr id="242" name="Freeform 5">
              <a:extLst>
                <a:ext uri="{FF2B5EF4-FFF2-40B4-BE49-F238E27FC236}">
                  <a16:creationId xmlns:a16="http://schemas.microsoft.com/office/drawing/2014/main" id="{40AE8723-64A9-40DA-B745-CA4A10143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8E5D75BF-C870-4CAB-8DA5-E8E7F5BC7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937AB60F-725F-466A-87EC-5E969756A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7" name="Slide Number Placeholder 4">
            <a:extLst>
              <a:ext uri="{FF2B5EF4-FFF2-40B4-BE49-F238E27FC236}">
                <a16:creationId xmlns:a16="http://schemas.microsoft.com/office/drawing/2014/main" id="{95F709D9-4E09-4E4A-94D0-294863F8A8A8}"/>
              </a:ext>
            </a:extLst>
          </p:cNvPr>
          <p:cNvSpPr txBox="1">
            <a:spLocks/>
          </p:cNvSpPr>
          <p:nvPr userDrawn="1"/>
        </p:nvSpPr>
        <p:spPr>
          <a:xfrm>
            <a:off x="487428" y="6390543"/>
            <a:ext cx="563963" cy="247504"/>
          </a:xfrm>
          <a:prstGeom prst="rect">
            <a:avLst/>
          </a:prstGeom>
          <a:noFill/>
          <a:ln w="0">
            <a:noFill/>
          </a:ln>
        </p:spPr>
        <p:txBody>
          <a:bodyPr wrap="none" lIns="53919" tIns="53919" rIns="53919" bIns="53919" anchor="ctr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900">
                <a:solidFill>
                  <a:srgbClr val="FFFFFF"/>
                </a:solidFill>
              </a:rPr>
              <a:t>Page </a:t>
            </a:r>
            <a:fld id="{D5B76411-544C-4F9A-8EDE-9EEB2BD21F95}" type="slidenum">
              <a:rPr lang="en-IN" sz="900" smtClean="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A5F433-80C9-43C2-B027-8F261242685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5044" y="532505"/>
            <a:ext cx="11192981" cy="26148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sz="1998" b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501445-5593-4109-A571-58F8548B7C70}"/>
              </a:ext>
            </a:extLst>
          </p:cNvPr>
          <p:cNvGrpSpPr/>
          <p:nvPr userDrawn="1"/>
        </p:nvGrpSpPr>
        <p:grpSpPr>
          <a:xfrm>
            <a:off x="11883465" y="5836099"/>
            <a:ext cx="540586" cy="872652"/>
            <a:chOff x="10759730" y="3882688"/>
            <a:chExt cx="1462843" cy="236019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01D415-1D2D-4E1D-9A28-680A4BFB2458}"/>
                </a:ext>
              </a:extLst>
            </p:cNvPr>
            <p:cNvSpPr/>
            <p:nvPr/>
          </p:nvSpPr>
          <p:spPr>
            <a:xfrm rot="18900000">
              <a:off x="10759730" y="3882688"/>
              <a:ext cx="1462843" cy="13523"/>
            </a:xfrm>
            <a:custGeom>
              <a:avLst/>
              <a:gdLst>
                <a:gd name="connsiteX0" fmla="*/ -298 w 1609127"/>
                <a:gd name="connsiteY0" fmla="*/ -64 h 14875"/>
                <a:gd name="connsiteX1" fmla="*/ 1608830 w 1609127"/>
                <a:gd name="connsiteY1" fmla="*/ -64 h 14875"/>
                <a:gd name="connsiteX2" fmla="*/ 1608830 w 1609127"/>
                <a:gd name="connsiteY2" fmla="*/ 14812 h 14875"/>
                <a:gd name="connsiteX3" fmla="*/ -298 w 1609127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127" h="14875">
                  <a:moveTo>
                    <a:pt x="-298" y="-64"/>
                  </a:moveTo>
                  <a:lnTo>
                    <a:pt x="1608830" y="-64"/>
                  </a:lnTo>
                  <a:lnTo>
                    <a:pt x="1608830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255BB8-FE98-4E7C-8D55-A28AC06FDC29}"/>
                </a:ext>
              </a:extLst>
            </p:cNvPr>
            <p:cNvSpPr/>
            <p:nvPr/>
          </p:nvSpPr>
          <p:spPr>
            <a:xfrm rot="18900000">
              <a:off x="10882675" y="6229360"/>
              <a:ext cx="1114341" cy="13523"/>
            </a:xfrm>
            <a:custGeom>
              <a:avLst/>
              <a:gdLst>
                <a:gd name="connsiteX0" fmla="*/ -298 w 1225775"/>
                <a:gd name="connsiteY0" fmla="*/ -64 h 14875"/>
                <a:gd name="connsiteX1" fmla="*/ 1225477 w 1225775"/>
                <a:gd name="connsiteY1" fmla="*/ -64 h 14875"/>
                <a:gd name="connsiteX2" fmla="*/ 1225477 w 1225775"/>
                <a:gd name="connsiteY2" fmla="*/ 14812 h 14875"/>
                <a:gd name="connsiteX3" fmla="*/ -298 w 1225775"/>
                <a:gd name="connsiteY3" fmla="*/ 14812 h 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775" h="14875">
                  <a:moveTo>
                    <a:pt x="-298" y="-64"/>
                  </a:moveTo>
                  <a:lnTo>
                    <a:pt x="1225477" y="-64"/>
                  </a:lnTo>
                  <a:lnTo>
                    <a:pt x="1225477" y="14812"/>
                  </a:lnTo>
                  <a:lnTo>
                    <a:pt x="-298" y="14812"/>
                  </a:ln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554588-BBFC-4EE6-84E9-D6AD1C41E691}"/>
                </a:ext>
              </a:extLst>
            </p:cNvPr>
            <p:cNvSpPr/>
            <p:nvPr/>
          </p:nvSpPr>
          <p:spPr>
            <a:xfrm>
              <a:off x="11988708" y="4880366"/>
              <a:ext cx="169855" cy="169855"/>
            </a:xfrm>
            <a:custGeom>
              <a:avLst/>
              <a:gdLst>
                <a:gd name="connsiteX0" fmla="*/ 93272 w 186841"/>
                <a:gd name="connsiteY0" fmla="*/ 186777 h 186841"/>
                <a:gd name="connsiteX1" fmla="*/ -298 w 186841"/>
                <a:gd name="connsiteY1" fmla="*/ 93505 h 186841"/>
                <a:gd name="connsiteX2" fmla="*/ 92974 w 186841"/>
                <a:gd name="connsiteY2" fmla="*/ -64 h 186841"/>
                <a:gd name="connsiteX3" fmla="*/ 186543 w 186841"/>
                <a:gd name="connsiteY3" fmla="*/ 93208 h 186841"/>
                <a:gd name="connsiteX4" fmla="*/ 186543 w 186841"/>
                <a:gd name="connsiteY4" fmla="*/ 93357 h 186841"/>
                <a:gd name="connsiteX5" fmla="*/ 93272 w 186841"/>
                <a:gd name="connsiteY5" fmla="*/ 186777 h 186841"/>
                <a:gd name="connsiteX6" fmla="*/ 93272 w 186841"/>
                <a:gd name="connsiteY6" fmla="*/ 14812 h 186841"/>
                <a:gd name="connsiteX7" fmla="*/ 14578 w 186841"/>
                <a:gd name="connsiteY7" fmla="*/ 93208 h 186841"/>
                <a:gd name="connsiteX8" fmla="*/ 92974 w 186841"/>
                <a:gd name="connsiteY8" fmla="*/ 171901 h 186841"/>
                <a:gd name="connsiteX9" fmla="*/ 171667 w 186841"/>
                <a:gd name="connsiteY9" fmla="*/ 93505 h 186841"/>
                <a:gd name="connsiteX10" fmla="*/ 171667 w 186841"/>
                <a:gd name="connsiteY10" fmla="*/ 93357 h 186841"/>
                <a:gd name="connsiteX11" fmla="*/ 93272 w 186841"/>
                <a:gd name="connsiteY11" fmla="*/ 14812 h 1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41" h="186841">
                  <a:moveTo>
                    <a:pt x="93272" y="186777"/>
                  </a:moveTo>
                  <a:cubicBezTo>
                    <a:pt x="41677" y="186859"/>
                    <a:pt x="-215" y="145100"/>
                    <a:pt x="-298" y="93505"/>
                  </a:cubicBezTo>
                  <a:cubicBezTo>
                    <a:pt x="-380" y="41911"/>
                    <a:pt x="41379" y="18"/>
                    <a:pt x="92974" y="-64"/>
                  </a:cubicBezTo>
                  <a:cubicBezTo>
                    <a:pt x="144569" y="-146"/>
                    <a:pt x="186461" y="41613"/>
                    <a:pt x="186543" y="93208"/>
                  </a:cubicBezTo>
                  <a:cubicBezTo>
                    <a:pt x="186543" y="93257"/>
                    <a:pt x="186543" y="93307"/>
                    <a:pt x="186543" y="93357"/>
                  </a:cubicBezTo>
                  <a:cubicBezTo>
                    <a:pt x="186462" y="144860"/>
                    <a:pt x="144774" y="186614"/>
                    <a:pt x="93272" y="186777"/>
                  </a:cubicBezTo>
                  <a:close/>
                  <a:moveTo>
                    <a:pt x="93272" y="14812"/>
                  </a:moveTo>
                  <a:cubicBezTo>
                    <a:pt x="49893" y="14730"/>
                    <a:pt x="14660" y="49829"/>
                    <a:pt x="14578" y="93208"/>
                  </a:cubicBezTo>
                  <a:cubicBezTo>
                    <a:pt x="14496" y="136587"/>
                    <a:pt x="49595" y="171819"/>
                    <a:pt x="92974" y="171901"/>
                  </a:cubicBezTo>
                  <a:cubicBezTo>
                    <a:pt x="136353" y="171983"/>
                    <a:pt x="171585" y="136884"/>
                    <a:pt x="171667" y="93505"/>
                  </a:cubicBezTo>
                  <a:cubicBezTo>
                    <a:pt x="171667" y="93456"/>
                    <a:pt x="171667" y="93406"/>
                    <a:pt x="171667" y="93357"/>
                  </a:cubicBezTo>
                  <a:cubicBezTo>
                    <a:pt x="171586" y="50069"/>
                    <a:pt x="136558" y="14975"/>
                    <a:pt x="93272" y="14812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94D7D0-05C4-4522-ADE9-452174A87593}"/>
                </a:ext>
              </a:extLst>
            </p:cNvPr>
            <p:cNvSpPr/>
            <p:nvPr/>
          </p:nvSpPr>
          <p:spPr>
            <a:xfrm>
              <a:off x="10762662" y="5505425"/>
              <a:ext cx="278044" cy="278044"/>
            </a:xfrm>
            <a:custGeom>
              <a:avLst/>
              <a:gdLst>
                <a:gd name="connsiteX0" fmla="*/ 152627 w 305848"/>
                <a:gd name="connsiteY0" fmla="*/ 305785 h 305848"/>
                <a:gd name="connsiteX1" fmla="*/ -298 w 305848"/>
                <a:gd name="connsiteY1" fmla="*/ 152860 h 305848"/>
                <a:gd name="connsiteX2" fmla="*/ 152627 w 305848"/>
                <a:gd name="connsiteY2" fmla="*/ -64 h 305848"/>
                <a:gd name="connsiteX3" fmla="*/ 305551 w 305848"/>
                <a:gd name="connsiteY3" fmla="*/ 152860 h 305848"/>
                <a:gd name="connsiteX4" fmla="*/ 152627 w 305848"/>
                <a:gd name="connsiteY4" fmla="*/ 305785 h 305848"/>
                <a:gd name="connsiteX5" fmla="*/ 152627 w 305848"/>
                <a:gd name="connsiteY5" fmla="*/ 14961 h 305848"/>
                <a:gd name="connsiteX6" fmla="*/ 14578 w 305848"/>
                <a:gd name="connsiteY6" fmla="*/ 153009 h 305848"/>
                <a:gd name="connsiteX7" fmla="*/ 152627 w 305848"/>
                <a:gd name="connsiteY7" fmla="*/ 291057 h 305848"/>
                <a:gd name="connsiteX8" fmla="*/ 290675 w 305848"/>
                <a:gd name="connsiteY8" fmla="*/ 153009 h 305848"/>
                <a:gd name="connsiteX9" fmla="*/ 290675 w 305848"/>
                <a:gd name="connsiteY9" fmla="*/ 152860 h 305848"/>
                <a:gd name="connsiteX10" fmla="*/ 152627 w 305848"/>
                <a:gd name="connsiteY10" fmla="*/ 14961 h 3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8" h="305848">
                  <a:moveTo>
                    <a:pt x="152627" y="305785"/>
                  </a:moveTo>
                  <a:cubicBezTo>
                    <a:pt x="68169" y="305785"/>
                    <a:pt x="-298" y="237318"/>
                    <a:pt x="-298" y="152860"/>
                  </a:cubicBezTo>
                  <a:cubicBezTo>
                    <a:pt x="-298" y="68402"/>
                    <a:pt x="68169" y="-64"/>
                    <a:pt x="152627" y="-64"/>
                  </a:cubicBezTo>
                  <a:cubicBezTo>
                    <a:pt x="237084" y="-64"/>
                    <a:pt x="305551" y="68402"/>
                    <a:pt x="305551" y="152860"/>
                  </a:cubicBezTo>
                  <a:cubicBezTo>
                    <a:pt x="305469" y="237284"/>
                    <a:pt x="237050" y="305703"/>
                    <a:pt x="152627" y="305785"/>
                  </a:cubicBezTo>
                  <a:close/>
                  <a:moveTo>
                    <a:pt x="152627" y="14961"/>
                  </a:moveTo>
                  <a:cubicBezTo>
                    <a:pt x="76384" y="14961"/>
                    <a:pt x="14578" y="76767"/>
                    <a:pt x="14578" y="153009"/>
                  </a:cubicBezTo>
                  <a:cubicBezTo>
                    <a:pt x="14578" y="229251"/>
                    <a:pt x="76385" y="291057"/>
                    <a:pt x="152627" y="291057"/>
                  </a:cubicBezTo>
                  <a:cubicBezTo>
                    <a:pt x="228869" y="291057"/>
                    <a:pt x="290675" y="229251"/>
                    <a:pt x="290675" y="153009"/>
                  </a:cubicBezTo>
                  <a:cubicBezTo>
                    <a:pt x="290675" y="152959"/>
                    <a:pt x="290675" y="152910"/>
                    <a:pt x="290675" y="152860"/>
                  </a:cubicBezTo>
                  <a:cubicBezTo>
                    <a:pt x="290593" y="76676"/>
                    <a:pt x="228811" y="14961"/>
                    <a:pt x="152627" y="14961"/>
                  </a:cubicBezTo>
                  <a:close/>
                </a:path>
              </a:pathLst>
            </a:custGeom>
            <a:solidFill>
              <a:srgbClr val="FFFFFF"/>
            </a:solidFill>
            <a:ln w="1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/>
            </a:p>
          </p:txBody>
        </p:sp>
      </p:grpSp>
    </p:spTree>
    <p:extLst>
      <p:ext uri="{BB962C8B-B14F-4D97-AF65-F5344CB8AC3E}">
        <p14:creationId xmlns:p14="http://schemas.microsoft.com/office/powerpoint/2010/main" val="60557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E2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4">
            <a:extLst>
              <a:ext uri="{FF2B5EF4-FFF2-40B4-BE49-F238E27FC236}">
                <a16:creationId xmlns:a16="http://schemas.microsoft.com/office/drawing/2014/main" id="{AA57E158-0B8E-45F4-B9CE-E388D23510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373010" y="6381750"/>
            <a:ext cx="303055" cy="311150"/>
            <a:chOff x="7110" y="4004"/>
            <a:chExt cx="191" cy="19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FC576A4-DFCC-4354-9C5E-7D6E82E3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AB71CD4F-AB35-4208-B2C5-4DB582ACAF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E117A4DC-3A7A-406F-BBCC-824E73C709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28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71" r:id="rId9"/>
    <p:sldLayoutId id="2147483672" r:id="rId10"/>
    <p:sldLayoutId id="2147483673" r:id="rId11"/>
  </p:sldLayoutIdLst>
  <p:transition>
    <p:wipe/>
  </p:transition>
  <p:hf hdr="0" dt="0"/>
  <p:txStyles>
    <p:titleStyle>
      <a:lvl1pPr algn="l" defTabSz="913486" rtl="0" eaLnBrk="1" latinLnBrk="0" hangingPunct="1">
        <a:lnSpc>
          <a:spcPct val="85000"/>
        </a:lnSpc>
        <a:spcBef>
          <a:spcPct val="0"/>
        </a:spcBef>
        <a:buNone/>
        <a:defRPr sz="2398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15784" indent="-215784" algn="l" defTabSz="913486" rtl="0" eaLnBrk="1" latinLnBrk="0" hangingPunct="1">
        <a:spcBef>
          <a:spcPct val="20000"/>
        </a:spcBef>
        <a:buClr>
          <a:schemeClr val="bg2"/>
        </a:buClr>
        <a:buSzPct val="100000"/>
        <a:buFont typeface="EYInterstate Light" panose="02000506000000020004" pitchFamily="2" charset="0"/>
        <a:buChar char="•"/>
        <a:defRPr sz="1198" kern="1200">
          <a:solidFill>
            <a:schemeClr val="bg2"/>
          </a:solidFill>
          <a:latin typeface="EYInterstate Light" panose="02000506000000020004" pitchFamily="2" charset="0"/>
          <a:ea typeface="+mn-ea"/>
          <a:cs typeface="+mn-cs"/>
        </a:defRPr>
      </a:lvl1pPr>
      <a:lvl2pPr marL="431568" indent="-215784" algn="l" defTabSz="913486" rtl="0" eaLnBrk="1" latinLnBrk="0" hangingPunct="1">
        <a:spcBef>
          <a:spcPct val="20000"/>
        </a:spcBef>
        <a:buClr>
          <a:schemeClr val="bg2"/>
        </a:buClr>
        <a:buSzPct val="100000"/>
        <a:buFont typeface="EYInterstate Light" panose="02000506000000020004" pitchFamily="2" charset="0"/>
        <a:buChar char="•"/>
        <a:defRPr sz="1198" kern="1200">
          <a:solidFill>
            <a:schemeClr val="bg2"/>
          </a:solidFill>
          <a:latin typeface="EYInterstate Light" panose="02000506000000020004" pitchFamily="2" charset="0"/>
          <a:ea typeface="+mn-ea"/>
          <a:cs typeface="+mn-cs"/>
        </a:defRPr>
      </a:lvl2pPr>
      <a:lvl3pPr marL="1068778" indent="-356260" algn="l" defTabSz="913486" rtl="0" eaLnBrk="1" latinLnBrk="0" hangingPunct="1">
        <a:spcBef>
          <a:spcPct val="20000"/>
        </a:spcBef>
        <a:buClr>
          <a:schemeClr val="bg2"/>
        </a:buClr>
        <a:buSzPct val="100000"/>
        <a:buFont typeface="EYInterstate Light" panose="02000506000000020004" pitchFamily="2" charset="0"/>
        <a:buChar char="•"/>
        <a:defRPr sz="1198" kern="1200">
          <a:solidFill>
            <a:schemeClr val="bg2"/>
          </a:solidFill>
          <a:latin typeface="EYInterstate Light" panose="02000506000000020004" pitchFamily="2" charset="0"/>
          <a:ea typeface="+mn-ea"/>
          <a:cs typeface="+mn-cs"/>
        </a:defRPr>
      </a:lvl3pPr>
      <a:lvl4pPr marL="1425038" indent="-356260" algn="l" defTabSz="913486" rtl="0" eaLnBrk="1" latinLnBrk="0" hangingPunct="1">
        <a:spcBef>
          <a:spcPct val="20000"/>
        </a:spcBef>
        <a:buClr>
          <a:schemeClr val="bg2"/>
        </a:buClr>
        <a:buSzPct val="100000"/>
        <a:buFont typeface="EYInterstate Light" panose="02000506000000020004" pitchFamily="2" charset="0"/>
        <a:buChar char="•"/>
        <a:defRPr sz="1198" kern="1200">
          <a:solidFill>
            <a:schemeClr val="bg2"/>
          </a:solidFill>
          <a:latin typeface="EYInterstate Light" panose="02000506000000020004" pitchFamily="2" charset="0"/>
          <a:ea typeface="+mn-ea"/>
          <a:cs typeface="+mn-cs"/>
        </a:defRPr>
      </a:lvl4pPr>
      <a:lvl5pPr marL="1781297" indent="-356260" algn="l" defTabSz="913486" rtl="0" eaLnBrk="1" latinLnBrk="0" hangingPunct="1">
        <a:spcBef>
          <a:spcPct val="20000"/>
        </a:spcBef>
        <a:buClr>
          <a:schemeClr val="bg2"/>
        </a:buClr>
        <a:buSzPct val="100000"/>
        <a:buFont typeface="EYInterstate Light" panose="02000506000000020004" pitchFamily="2" charset="0"/>
        <a:buChar char="•"/>
        <a:defRPr sz="1198" kern="1200">
          <a:solidFill>
            <a:schemeClr val="bg2"/>
          </a:solidFill>
          <a:latin typeface="EYInterstate Light" panose="02000506000000020004" pitchFamily="2" charset="0"/>
          <a:ea typeface="+mn-ea"/>
          <a:cs typeface="+mn-cs"/>
        </a:defRPr>
      </a:lvl5pPr>
      <a:lvl6pPr marL="2512086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9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2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5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9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5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9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9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7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5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3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1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05BAC6-7084-4B5E-A926-4CA635F89C6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 December 2025</a:t>
            </a:fld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Cybersecurity Strategy Implementation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kumimoji="0" lang="en-IN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77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66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hf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9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7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5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3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1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hf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9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7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5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3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rgbClr val="2E2E38"/>
        </a:buClr>
        <a:buSzPct val="100000"/>
        <a:buFont typeface="EYInterstate" panose="02000503020000020004" pitchFamily="2" charset="0"/>
        <a:buChar char="•"/>
        <a:defRPr sz="1199" kern="1200">
          <a:solidFill>
            <a:srgbClr val="2E2E38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jpeg"/><Relationship Id="rId5" Type="http://schemas.openxmlformats.org/officeDocument/2006/relationships/image" Target="../media/image22.jp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81B51688-032D-12B7-E690-A4CD3342E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6" t="5375" r="436" b="14755"/>
          <a:stretch/>
        </p:blipFill>
        <p:spPr>
          <a:xfrm flipH="1">
            <a:off x="0" y="1785"/>
            <a:ext cx="12191999" cy="685443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2ECC3447-1B8E-18A2-EAFB-16477AD68A0D}"/>
              </a:ext>
            </a:extLst>
          </p:cNvPr>
          <p:cNvSpPr>
            <a:spLocks/>
          </p:cNvSpPr>
          <p:nvPr/>
        </p:nvSpPr>
        <p:spPr>
          <a:xfrm>
            <a:off x="0" y="1785"/>
            <a:ext cx="8499493" cy="6943284"/>
          </a:xfrm>
          <a:prstGeom prst="rect">
            <a:avLst/>
          </a:prstGeom>
          <a:solidFill>
            <a:srgbClr val="000407">
              <a:alpha val="8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 rtl="1">
              <a:defRPr/>
            </a:pPr>
            <a:endParaRPr lang="en-IN" sz="1798" kern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E05916-7CD6-A9D0-1154-AD6F6B985EAE}"/>
              </a:ext>
            </a:extLst>
          </p:cNvPr>
          <p:cNvSpPr txBox="1">
            <a:spLocks/>
          </p:cNvSpPr>
          <p:nvPr/>
        </p:nvSpPr>
        <p:spPr>
          <a:xfrm rot="16200000">
            <a:off x="-1708909" y="2690722"/>
            <a:ext cx="5231758" cy="1476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3943">
              <a:spcBef>
                <a:spcPts val="200"/>
              </a:spcBef>
              <a:spcAft>
                <a:spcPts val="200"/>
              </a:spcAft>
              <a:buClr>
                <a:srgbClr val="27ACAA"/>
              </a:buClr>
              <a:buSzPct val="70000"/>
              <a:defRPr/>
            </a:pPr>
            <a:r>
              <a:rPr lang="en-IN" sz="9595" dirty="0">
                <a:gradFill>
                  <a:gsLst>
                    <a:gs pos="0">
                      <a:srgbClr val="FFE600"/>
                    </a:gs>
                    <a:gs pos="100000">
                      <a:srgbClr val="000000">
                        <a:alpha val="22000"/>
                      </a:srgbClr>
                    </a:gs>
                  </a:gsLst>
                  <a:lin ang="5400000" scaled="1"/>
                </a:gradFill>
                <a:latin typeface="EYInterstate" panose="02000503020000020004" pitchFamily="2" charset="0"/>
              </a:rPr>
              <a:t>Agenda</a:t>
            </a: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2D35DD1-7829-7B3F-0E7E-F208155EC398}"/>
              </a:ext>
            </a:extLst>
          </p:cNvPr>
          <p:cNvGrpSpPr/>
          <p:nvPr/>
        </p:nvGrpSpPr>
        <p:grpSpPr>
          <a:xfrm>
            <a:off x="2338336" y="1748916"/>
            <a:ext cx="6182789" cy="3749146"/>
            <a:chOff x="2339553" y="719340"/>
            <a:chExt cx="6186009" cy="375109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DB259AC-1401-D322-B86C-2A7FA2D18B42}"/>
                </a:ext>
              </a:extLst>
            </p:cNvPr>
            <p:cNvGrpSpPr/>
            <p:nvPr/>
          </p:nvGrpSpPr>
          <p:grpSpPr>
            <a:xfrm>
              <a:off x="2339553" y="719340"/>
              <a:ext cx="6186009" cy="494710"/>
              <a:chOff x="2339553" y="719340"/>
              <a:chExt cx="6186009" cy="494710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18C23D45-ED8C-2C31-4AEC-EE93DAC0F7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1B1A0D8B-8D0F-AA96-B840-720CFEC6C4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59384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b="1" kern="0" dirty="0">
                    <a:solidFill>
                      <a:srgbClr val="FFFFFF"/>
                    </a:solidFill>
                    <a:latin typeface="EYInterstate Light"/>
                    <a:ea typeface="Segoe UI" pitchFamily="34" charset="0"/>
                    <a:cs typeface="Segoe UI Semibold" panose="020B0702040204020203" pitchFamily="34" charset="0"/>
                  </a:rPr>
                  <a:t>Project objectives and scope</a:t>
                </a: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FC5C9E9-B98D-72CF-B83D-3C991450AB9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09" name="Graphic 260">
                  <a:extLst>
                    <a:ext uri="{FF2B5EF4-FFF2-40B4-BE49-F238E27FC236}">
                      <a16:creationId xmlns:a16="http://schemas.microsoft.com/office/drawing/2014/main" id="{CA624F2D-AB33-4DA9-7E2A-83B4C26FC49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10" name="Graphic 26">
                  <a:extLst>
                    <a:ext uri="{FF2B5EF4-FFF2-40B4-BE49-F238E27FC236}">
                      <a16:creationId xmlns:a16="http://schemas.microsoft.com/office/drawing/2014/main" id="{EEBF4790-7604-FEF2-D7A1-0D23ACBAA1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E1E60E0E-B654-DA4A-8A1E-59235C2C6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E3EC4E7-9741-BC94-B0A7-36308E40FF90}"/>
                </a:ext>
              </a:extLst>
            </p:cNvPr>
            <p:cNvGrpSpPr/>
            <p:nvPr/>
          </p:nvGrpSpPr>
          <p:grpSpPr>
            <a:xfrm>
              <a:off x="2339553" y="1396006"/>
              <a:ext cx="6186009" cy="494710"/>
              <a:chOff x="2339553" y="719340"/>
              <a:chExt cx="6186009" cy="494710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9E9135D-C046-DB19-760A-5310C956EC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71" name="Rectangle: Rounded Corners 170">
                <a:extLst>
                  <a:ext uri="{FF2B5EF4-FFF2-40B4-BE49-F238E27FC236}">
                    <a16:creationId xmlns:a16="http://schemas.microsoft.com/office/drawing/2014/main" id="{7646C915-5CBA-F0A8-072D-68581DF663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59384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b="1" kern="0" dirty="0">
                    <a:solidFill>
                      <a:srgbClr val="FFFFFF"/>
                    </a:solidFill>
                    <a:latin typeface="EYInterstate Light"/>
                    <a:ea typeface="Segoe UI" pitchFamily="34" charset="0"/>
                    <a:cs typeface="Segoe UI Semibold" panose="020B0702040204020203" pitchFamily="34" charset="0"/>
                  </a:rPr>
                  <a:t>Our approach</a:t>
                </a: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5820EB9-A78A-2F01-830D-3F0A8EE4F0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74" name="Graphic 260">
                  <a:extLst>
                    <a:ext uri="{FF2B5EF4-FFF2-40B4-BE49-F238E27FC236}">
                      <a16:creationId xmlns:a16="http://schemas.microsoft.com/office/drawing/2014/main" id="{A3F76F61-D20D-2F91-03DA-D16E62DAA73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75" name="Graphic 26">
                  <a:extLst>
                    <a:ext uri="{FF2B5EF4-FFF2-40B4-BE49-F238E27FC236}">
                      <a16:creationId xmlns:a16="http://schemas.microsoft.com/office/drawing/2014/main" id="{D6EAEBBA-0A06-FA7C-2CF1-99C1CA94053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97B49909-BC5A-C923-1D15-76A5ECB81C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1A05CBD-1FDE-C126-C52F-657345D508F0}"/>
                </a:ext>
              </a:extLst>
            </p:cNvPr>
            <p:cNvGrpSpPr/>
            <p:nvPr/>
          </p:nvGrpSpPr>
          <p:grpSpPr>
            <a:xfrm>
              <a:off x="2339553" y="2072672"/>
              <a:ext cx="6186009" cy="494710"/>
              <a:chOff x="2339553" y="719340"/>
              <a:chExt cx="6186009" cy="494710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6B4EA54-47CB-5A36-5C91-922C7D19BB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6DB78285-864E-5719-0C47-289397C2E7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59384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b="1" kern="0" dirty="0">
                    <a:solidFill>
                      <a:srgbClr val="FFFFFF"/>
                    </a:solidFill>
                    <a:latin typeface="EYInterstate Light"/>
                    <a:ea typeface="Segoe UI" pitchFamily="34" charset="0"/>
                    <a:cs typeface="Segoe UI Semibold" panose="020B0702040204020203" pitchFamily="34" charset="0"/>
                  </a:rPr>
                  <a:t>Key project team members</a:t>
                </a: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1FE48FF-1EF1-4AF0-F17E-218D710178C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82" name="Graphic 260">
                  <a:extLst>
                    <a:ext uri="{FF2B5EF4-FFF2-40B4-BE49-F238E27FC236}">
                      <a16:creationId xmlns:a16="http://schemas.microsoft.com/office/drawing/2014/main" id="{8D275C87-827A-57B5-AD89-3E4C2988333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83" name="Graphic 26">
                  <a:extLst>
                    <a:ext uri="{FF2B5EF4-FFF2-40B4-BE49-F238E27FC236}">
                      <a16:creationId xmlns:a16="http://schemas.microsoft.com/office/drawing/2014/main" id="{1AC84B50-4271-42A1-848D-FA941078A95F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184" name="Rectangle: Rounded Corners 183">
                  <a:extLst>
                    <a:ext uri="{FF2B5EF4-FFF2-40B4-BE49-F238E27FC236}">
                      <a16:creationId xmlns:a16="http://schemas.microsoft.com/office/drawing/2014/main" id="{40BF7851-2975-FB98-252E-636C7D0C7A3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B58B176E-2048-6904-AE29-239969709250}"/>
                </a:ext>
              </a:extLst>
            </p:cNvPr>
            <p:cNvGrpSpPr/>
            <p:nvPr/>
          </p:nvGrpSpPr>
          <p:grpSpPr>
            <a:xfrm>
              <a:off x="2339553" y="2749338"/>
              <a:ext cx="6186009" cy="494710"/>
              <a:chOff x="2339553" y="719340"/>
              <a:chExt cx="6186009" cy="49471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BCDE6A1A-4B01-8A18-46A0-953E4BA822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56BA7B7E-0CDD-1C7B-CFB6-71CA2BFA4A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59384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b="1" kern="0" dirty="0">
                    <a:solidFill>
                      <a:srgbClr val="FFFFFF"/>
                    </a:solidFill>
                    <a:latin typeface="EYInterstate Light"/>
                    <a:ea typeface="Segoe UI" pitchFamily="34" charset="0"/>
                    <a:cs typeface="Segoe UI Semibold" panose="020B0702040204020203" pitchFamily="34" charset="0"/>
                  </a:rPr>
                  <a:t>Detailed project timeline</a:t>
                </a:r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1678BCA2-BF64-9433-E5B5-9BF521B4A23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90" name="Graphic 260">
                  <a:extLst>
                    <a:ext uri="{FF2B5EF4-FFF2-40B4-BE49-F238E27FC236}">
                      <a16:creationId xmlns:a16="http://schemas.microsoft.com/office/drawing/2014/main" id="{461C3690-0305-47A2-9F34-CF38533678F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91" name="Graphic 26">
                  <a:extLst>
                    <a:ext uri="{FF2B5EF4-FFF2-40B4-BE49-F238E27FC236}">
                      <a16:creationId xmlns:a16="http://schemas.microsoft.com/office/drawing/2014/main" id="{E231C58B-2DF3-3C5D-0359-8EAD8825888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5348885A-09D2-F3E3-6153-A701ACE9A8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04</a:t>
                  </a:r>
                </a:p>
              </p:txBody>
            </p:sp>
          </p:grp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24D131-2347-5BB4-D129-FB699B79FBB9}"/>
                </a:ext>
              </a:extLst>
            </p:cNvPr>
            <p:cNvGrpSpPr/>
            <p:nvPr/>
          </p:nvGrpSpPr>
          <p:grpSpPr>
            <a:xfrm>
              <a:off x="2339553" y="3426003"/>
              <a:ext cx="6186009" cy="494710"/>
              <a:chOff x="2339553" y="719340"/>
              <a:chExt cx="6186009" cy="494710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6378B06-1D42-2175-7334-80A689BFA6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F9AA895A-D76A-C705-4EDF-061D602236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59384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b="1" kern="0" dirty="0">
                    <a:solidFill>
                      <a:srgbClr val="FFFFFF"/>
                    </a:solidFill>
                    <a:latin typeface="EYInterstate Light"/>
                    <a:ea typeface="Segoe UI" pitchFamily="34" charset="0"/>
                    <a:cs typeface="Segoe UI Semibold" panose="020B0702040204020203" pitchFamily="34" charset="0"/>
                  </a:rPr>
                  <a:t>Project progress reporting</a:t>
                </a:r>
              </a:p>
            </p:txBody>
          </p: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6CA7071E-260C-8B87-3452-073ADD39989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98" name="Graphic 260">
                  <a:extLst>
                    <a:ext uri="{FF2B5EF4-FFF2-40B4-BE49-F238E27FC236}">
                      <a16:creationId xmlns:a16="http://schemas.microsoft.com/office/drawing/2014/main" id="{7BCF9539-B78F-30BF-F26D-9C20914A198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99" name="Graphic 26">
                  <a:extLst>
                    <a:ext uri="{FF2B5EF4-FFF2-40B4-BE49-F238E27FC236}">
                      <a16:creationId xmlns:a16="http://schemas.microsoft.com/office/drawing/2014/main" id="{0A7CFCFB-73A6-BCD9-3B9F-13F8DE602373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C5FDB6AB-02A8-21D8-44FC-403A3E4218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05</a:t>
                  </a:r>
                </a:p>
              </p:txBody>
            </p:sp>
          </p:grpSp>
        </p:grp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480D7A15-9EBA-5882-0201-4BD9ADA41AFB}"/>
                </a:ext>
              </a:extLst>
            </p:cNvPr>
            <p:cNvSpPr>
              <a:spLocks/>
            </p:cNvSpPr>
            <p:nvPr/>
          </p:nvSpPr>
          <p:spPr>
            <a:xfrm>
              <a:off x="8116332" y="4285773"/>
              <a:ext cx="66" cy="184666"/>
            </a:xfrm>
            <a:prstGeom prst="roundRect">
              <a:avLst>
                <a:gd name="adj" fmla="val 5859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r" defTabSz="913943"/>
              <a:endParaRPr lang="en-US" sz="1199" b="1" kern="0" dirty="0">
                <a:solidFill>
                  <a:srgbClr val="FFFFFF"/>
                </a:solidFill>
                <a:latin typeface="EYInterstate Ligh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81B51688-032D-12B7-E690-A4CD3342E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6" t="5375" r="436" b="14755"/>
          <a:stretch/>
        </p:blipFill>
        <p:spPr>
          <a:xfrm flipH="1">
            <a:off x="0" y="1785"/>
            <a:ext cx="12191999" cy="685443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2ECC3447-1B8E-18A2-EAFB-16477AD68A0D}"/>
              </a:ext>
            </a:extLst>
          </p:cNvPr>
          <p:cNvSpPr>
            <a:spLocks/>
          </p:cNvSpPr>
          <p:nvPr/>
        </p:nvSpPr>
        <p:spPr>
          <a:xfrm>
            <a:off x="0" y="1785"/>
            <a:ext cx="8499493" cy="6943284"/>
          </a:xfrm>
          <a:prstGeom prst="rect">
            <a:avLst/>
          </a:prstGeom>
          <a:solidFill>
            <a:srgbClr val="000407">
              <a:alpha val="8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486" rtl="1">
              <a:defRPr/>
            </a:pPr>
            <a:endParaRPr lang="en-IN" sz="1798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E05916-7CD6-A9D0-1154-AD6F6B985EAE}"/>
              </a:ext>
            </a:extLst>
          </p:cNvPr>
          <p:cNvSpPr txBox="1">
            <a:spLocks/>
          </p:cNvSpPr>
          <p:nvPr/>
        </p:nvSpPr>
        <p:spPr>
          <a:xfrm rot="16200000">
            <a:off x="-1708909" y="2690722"/>
            <a:ext cx="5231758" cy="1476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3943">
              <a:spcBef>
                <a:spcPts val="200"/>
              </a:spcBef>
              <a:spcAft>
                <a:spcPts val="200"/>
              </a:spcAft>
              <a:buClr>
                <a:srgbClr val="27ACAA"/>
              </a:buClr>
              <a:buSzPct val="70000"/>
              <a:defRPr/>
            </a:pPr>
            <a:r>
              <a:rPr lang="en-IN" sz="9595" dirty="0">
                <a:gradFill>
                  <a:gsLst>
                    <a:gs pos="0">
                      <a:srgbClr val="FFE600"/>
                    </a:gs>
                    <a:gs pos="100000">
                      <a:srgbClr val="000000">
                        <a:alpha val="22000"/>
                      </a:srgbClr>
                    </a:gs>
                  </a:gsLst>
                  <a:lin ang="5400000" scaled="1"/>
                </a:gradFill>
                <a:latin typeface="EYInterstate" panose="02000503020000020004" pitchFamily="2" charset="0"/>
              </a:rPr>
              <a:t>Contents</a:t>
            </a: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2D35DD1-7829-7B3F-0E7E-F208155EC398}"/>
              </a:ext>
            </a:extLst>
          </p:cNvPr>
          <p:cNvGrpSpPr/>
          <p:nvPr/>
        </p:nvGrpSpPr>
        <p:grpSpPr>
          <a:xfrm>
            <a:off x="2338335" y="720751"/>
            <a:ext cx="6355576" cy="5370688"/>
            <a:chOff x="2339553" y="719340"/>
            <a:chExt cx="6358886" cy="537348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DB259AC-1401-D322-B86C-2A7FA2D18B42}"/>
                </a:ext>
              </a:extLst>
            </p:cNvPr>
            <p:cNvGrpSpPr/>
            <p:nvPr/>
          </p:nvGrpSpPr>
          <p:grpSpPr>
            <a:xfrm>
              <a:off x="2339553" y="719340"/>
              <a:ext cx="6186009" cy="494710"/>
              <a:chOff x="2339553" y="719340"/>
              <a:chExt cx="6186009" cy="494710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18C23D45-ED8C-2C31-4AEC-EE93DAC0F7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1B1A0D8B-8D0F-AA96-B840-720CFEC6C4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3943"/>
                <a:r>
                  <a:rPr lang="en-US" sz="1599" b="1" kern="0">
                    <a:solidFill>
                      <a:srgbClr val="FFFFFF"/>
                    </a:solidFill>
                    <a:latin typeface="EYInterstate Light"/>
                  </a:rPr>
                  <a:t>Executive summary</a:t>
                </a: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FC5C9E9-B98D-72CF-B83D-3C991450AB9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09" name="Graphic 260">
                  <a:extLst>
                    <a:ext uri="{FF2B5EF4-FFF2-40B4-BE49-F238E27FC236}">
                      <a16:creationId xmlns:a16="http://schemas.microsoft.com/office/drawing/2014/main" id="{CA624F2D-AB33-4DA9-7E2A-83B4C26FC49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10" name="Graphic 26">
                  <a:extLst>
                    <a:ext uri="{FF2B5EF4-FFF2-40B4-BE49-F238E27FC236}">
                      <a16:creationId xmlns:a16="http://schemas.microsoft.com/office/drawing/2014/main" id="{EEBF4790-7604-FEF2-D7A1-0D23ACBAA1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E1E60E0E-B654-DA4A-8A1E-59235C2C6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01</a:t>
                  </a:r>
                </a:p>
              </p:txBody>
            </p:sp>
          </p:grpSp>
          <p:sp>
            <p:nvSpPr>
              <p:cNvPr id="168" name="Rectangle: Rounded Corners 167">
                <a:extLst>
                  <a:ext uri="{FF2B5EF4-FFF2-40B4-BE49-F238E27FC236}">
                    <a16:creationId xmlns:a16="http://schemas.microsoft.com/office/drawing/2014/main" id="{64DFD705-26E0-B2F1-D722-44FC1C3D5B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08239" y="855847"/>
                <a:ext cx="227634" cy="221694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 defTabSz="913943"/>
                <a:r>
                  <a:rPr lang="en-US" sz="1399" b="1" kern="0">
                    <a:solidFill>
                      <a:srgbClr val="FFFFFF"/>
                    </a:solidFill>
                    <a:latin typeface="EYInterstate Light"/>
                  </a:rPr>
                  <a:t>04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E3EC4E7-9741-BC94-B0A7-36308E40FF90}"/>
                </a:ext>
              </a:extLst>
            </p:cNvPr>
            <p:cNvGrpSpPr/>
            <p:nvPr/>
          </p:nvGrpSpPr>
          <p:grpSpPr>
            <a:xfrm>
              <a:off x="2339553" y="1396006"/>
              <a:ext cx="6186009" cy="494710"/>
              <a:chOff x="2339553" y="719340"/>
              <a:chExt cx="6186009" cy="494710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9E9135D-C046-DB19-760A-5310C956EC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71" name="Rectangle: Rounded Corners 170">
                <a:extLst>
                  <a:ext uri="{FF2B5EF4-FFF2-40B4-BE49-F238E27FC236}">
                    <a16:creationId xmlns:a16="http://schemas.microsoft.com/office/drawing/2014/main" id="{7646C915-5CBA-F0A8-072D-68581DF663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3943"/>
                <a:r>
                  <a:rPr lang="en-US" sz="1599" b="1" kern="0">
                    <a:solidFill>
                      <a:srgbClr val="FFFFFF"/>
                    </a:solidFill>
                    <a:latin typeface="EYInterstate Light"/>
                  </a:rPr>
                  <a:t>Risk assessment</a:t>
                </a: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5820EB9-A78A-2F01-830D-3F0A8EE4F0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74" name="Graphic 260">
                  <a:extLst>
                    <a:ext uri="{FF2B5EF4-FFF2-40B4-BE49-F238E27FC236}">
                      <a16:creationId xmlns:a16="http://schemas.microsoft.com/office/drawing/2014/main" id="{A3F76F61-D20D-2F91-03DA-D16E62DAA73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75" name="Graphic 26">
                  <a:extLst>
                    <a:ext uri="{FF2B5EF4-FFF2-40B4-BE49-F238E27FC236}">
                      <a16:creationId xmlns:a16="http://schemas.microsoft.com/office/drawing/2014/main" id="{D6EAEBBA-0A06-FA7C-2CF1-99C1CA94053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97B49909-BC5A-C923-1D15-76A5ECB81C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02</a:t>
                  </a:r>
                </a:p>
              </p:txBody>
            </p:sp>
          </p:grpSp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E430B4E7-DF19-1DF1-54BC-A2B8708785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18456" y="855847"/>
                <a:ext cx="227634" cy="221694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 defTabSz="913943"/>
                <a:r>
                  <a:rPr lang="en-US" sz="1399" b="1" kern="0">
                    <a:solidFill>
                      <a:srgbClr val="FFFFFF"/>
                    </a:solidFill>
                    <a:latin typeface="EYInterstate Light"/>
                  </a:rPr>
                  <a:t>07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1A05CBD-1FDE-C126-C52F-657345D508F0}"/>
                </a:ext>
              </a:extLst>
            </p:cNvPr>
            <p:cNvGrpSpPr/>
            <p:nvPr/>
          </p:nvGrpSpPr>
          <p:grpSpPr>
            <a:xfrm>
              <a:off x="2339553" y="2072672"/>
              <a:ext cx="6186009" cy="494710"/>
              <a:chOff x="2339553" y="719340"/>
              <a:chExt cx="6186009" cy="494710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6B4EA54-47CB-5A36-5C91-922C7D19BB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6DB78285-864E-5719-0C47-289397C2E7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3943"/>
                <a:r>
                  <a:rPr lang="en-US" sz="1599" b="1" kern="0">
                    <a:solidFill>
                      <a:srgbClr val="FFFFFF"/>
                    </a:solidFill>
                    <a:latin typeface="EYInterstate Light"/>
                  </a:rPr>
                  <a:t>PERIOD Internal Audit Plan</a:t>
                </a: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1FE48FF-1EF1-4AF0-F17E-218D710178C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82" name="Graphic 260">
                  <a:extLst>
                    <a:ext uri="{FF2B5EF4-FFF2-40B4-BE49-F238E27FC236}">
                      <a16:creationId xmlns:a16="http://schemas.microsoft.com/office/drawing/2014/main" id="{8D275C87-827A-57B5-AD89-3E4C2988333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83" name="Graphic 26">
                  <a:extLst>
                    <a:ext uri="{FF2B5EF4-FFF2-40B4-BE49-F238E27FC236}">
                      <a16:creationId xmlns:a16="http://schemas.microsoft.com/office/drawing/2014/main" id="{1AC84B50-4271-42A1-848D-FA941078A95F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184" name="Rectangle: Rounded Corners 183">
                  <a:extLst>
                    <a:ext uri="{FF2B5EF4-FFF2-40B4-BE49-F238E27FC236}">
                      <a16:creationId xmlns:a16="http://schemas.microsoft.com/office/drawing/2014/main" id="{40BF7851-2975-FB98-252E-636C7D0C7A3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03</a:t>
                  </a:r>
                </a:p>
              </p:txBody>
            </p:sp>
          </p:grpSp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43EB9C7F-6162-479A-EC85-54A969A048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18456" y="855847"/>
                <a:ext cx="227634" cy="221694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 defTabSz="913943"/>
                <a:r>
                  <a:rPr lang="en-US" sz="1399" b="1" kern="0">
                    <a:solidFill>
                      <a:srgbClr val="FFFFFF"/>
                    </a:solidFill>
                    <a:latin typeface="EYInterstate Light"/>
                  </a:rPr>
                  <a:t>15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B58B176E-2048-6904-AE29-239969709250}"/>
                </a:ext>
              </a:extLst>
            </p:cNvPr>
            <p:cNvGrpSpPr/>
            <p:nvPr/>
          </p:nvGrpSpPr>
          <p:grpSpPr>
            <a:xfrm>
              <a:off x="2339553" y="2749338"/>
              <a:ext cx="6186009" cy="494710"/>
              <a:chOff x="2339553" y="719340"/>
              <a:chExt cx="6186009" cy="49471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BCDE6A1A-4B01-8A18-46A0-953E4BA822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56BA7B7E-0CDD-1C7B-CFB6-71CA2BFA4A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3943"/>
                <a:r>
                  <a:rPr lang="en-US" sz="1599" b="1" kern="0">
                    <a:solidFill>
                      <a:srgbClr val="FFFFFF"/>
                    </a:solidFill>
                    <a:latin typeface="EYInterstate Light"/>
                  </a:rPr>
                  <a:t>Recommendations</a:t>
                </a:r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1678BCA2-BF64-9433-E5B5-9BF521B4A23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90" name="Graphic 260">
                  <a:extLst>
                    <a:ext uri="{FF2B5EF4-FFF2-40B4-BE49-F238E27FC236}">
                      <a16:creationId xmlns:a16="http://schemas.microsoft.com/office/drawing/2014/main" id="{461C3690-0305-47A2-9F34-CF38533678F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91" name="Graphic 26">
                  <a:extLst>
                    <a:ext uri="{FF2B5EF4-FFF2-40B4-BE49-F238E27FC236}">
                      <a16:creationId xmlns:a16="http://schemas.microsoft.com/office/drawing/2014/main" id="{E231C58B-2DF3-3C5D-0359-8EAD8825888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5348885A-09D2-F3E3-6153-A701ACE9A8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04</a:t>
                  </a:r>
                </a:p>
              </p:txBody>
            </p:sp>
          </p:grp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A85B323D-2637-D307-0294-ABEC10AB5C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18456" y="855847"/>
                <a:ext cx="227634" cy="221694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 defTabSz="913943"/>
                <a:r>
                  <a:rPr lang="en-US" sz="1399" b="1" kern="0">
                    <a:solidFill>
                      <a:srgbClr val="FFFFFF"/>
                    </a:solidFill>
                    <a:latin typeface="EYInterstate Light"/>
                  </a:rPr>
                  <a:t>26</a:t>
                </a: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24D131-2347-5BB4-D129-FB699B79FBB9}"/>
                </a:ext>
              </a:extLst>
            </p:cNvPr>
            <p:cNvGrpSpPr/>
            <p:nvPr/>
          </p:nvGrpSpPr>
          <p:grpSpPr>
            <a:xfrm>
              <a:off x="2339553" y="3426003"/>
              <a:ext cx="6186009" cy="494710"/>
              <a:chOff x="2339553" y="719340"/>
              <a:chExt cx="6186009" cy="494710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6378B06-1D42-2175-7334-80A689BFA6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2356" y="719341"/>
                <a:ext cx="5253206" cy="494709"/>
              </a:xfrm>
              <a:prstGeom prst="rect">
                <a:avLst/>
              </a:prstGeom>
              <a:gradFill flip="none" rotWithShape="1">
                <a:gsLst>
                  <a:gs pos="0">
                    <a:srgbClr val="747480">
                      <a:alpha val="39000"/>
                    </a:srgbClr>
                  </a:gs>
                  <a:gs pos="97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rgbClr val="747480"/>
                    </a:gs>
                    <a:gs pos="100000">
                      <a:srgbClr val="74748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txBody>
              <a:bodyPr lIns="179906" tIns="0" rIns="0" bIns="0" rtlCol="0" anchor="ctr" anchorCtr="0"/>
              <a:lstStyle/>
              <a:p>
                <a:pPr defTabSz="913486"/>
                <a:endParaRPr lang="en-IN" sz="1399">
                  <a:solidFill>
                    <a:prstClr val="white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F9AA895A-D76A-C705-4EDF-061D602236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5233" y="840012"/>
                <a:ext cx="3092728" cy="253365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913943"/>
                <a:r>
                  <a:rPr lang="en-US" sz="1599" b="1" kern="0">
                    <a:solidFill>
                      <a:srgbClr val="FFFFFF"/>
                    </a:solidFill>
                    <a:latin typeface="EYInterstate Light"/>
                  </a:rPr>
                  <a:t>Appendix</a:t>
                </a:r>
              </a:p>
            </p:txBody>
          </p: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6CA7071E-260C-8B87-3452-073ADD39989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39553" y="719340"/>
                <a:ext cx="762145" cy="494710"/>
                <a:chOff x="2339553" y="719340"/>
                <a:chExt cx="762145" cy="494710"/>
              </a:xfrm>
            </p:grpSpPr>
            <p:sp>
              <p:nvSpPr>
                <p:cNvPr id="198" name="Graphic 260">
                  <a:extLst>
                    <a:ext uri="{FF2B5EF4-FFF2-40B4-BE49-F238E27FC236}">
                      <a16:creationId xmlns:a16="http://schemas.microsoft.com/office/drawing/2014/main" id="{7BCF9539-B78F-30BF-F26D-9C20914A198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6200000" flipH="1" flipV="1">
                  <a:off x="2793181" y="844009"/>
                  <a:ext cx="371664" cy="245371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2E2B35">
                        <a:alpha val="0"/>
                      </a:srgbClr>
                    </a:gs>
                    <a:gs pos="66000">
                      <a:srgbClr val="E5CF07">
                        <a:alpha val="31000"/>
                      </a:srgbClr>
                    </a:gs>
                    <a:gs pos="100000">
                      <a:srgbClr val="FFE600"/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913486">
                    <a:defRPr/>
                  </a:pPr>
                  <a:endParaRPr lang="en-IN" sz="1999" kern="0">
                    <a:solidFill>
                      <a:prstClr val="white"/>
                    </a:solidFill>
                    <a:latin typeface="EYInterstate Light"/>
                  </a:endParaRPr>
                </a:p>
              </p:txBody>
            </p:sp>
            <p:sp>
              <p:nvSpPr>
                <p:cNvPr id="199" name="Graphic 26">
                  <a:extLst>
                    <a:ext uri="{FF2B5EF4-FFF2-40B4-BE49-F238E27FC236}">
                      <a16:creationId xmlns:a16="http://schemas.microsoft.com/office/drawing/2014/main" id="{0A7CFCFB-73A6-BCD9-3B9F-13F8DE602373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2339553" y="719340"/>
                  <a:ext cx="589913" cy="494710"/>
                </a:xfrm>
                <a:prstGeom prst="rect">
                  <a:avLst/>
                </a:prstGeom>
                <a:noFill/>
                <a:ln w="9525" cap="flat" cmpd="sng" algn="ctr">
                  <a:gradFill>
                    <a:gsLst>
                      <a:gs pos="0">
                        <a:srgbClr val="FFE600">
                          <a:alpha val="0"/>
                        </a:srgbClr>
                      </a:gs>
                      <a:gs pos="48000">
                        <a:srgbClr val="00C864"/>
                      </a:gs>
                      <a:gs pos="100000">
                        <a:srgbClr val="4696FF"/>
                      </a:gs>
                    </a:gsLst>
                    <a:lin ang="10800000" scaled="0"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913943"/>
                  <a:endParaRPr lang="en-IN" sz="9595" kern="0">
                    <a:solidFill>
                      <a:srgbClr val="FFE600"/>
                    </a:solidFill>
                    <a:latin typeface="EYInterstate Light"/>
                  </a:endParaRPr>
                </a:p>
              </p:txBody>
            </p:sp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C5FDB6AB-02A8-21D8-44FC-403A3E4218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71208" y="808342"/>
                  <a:ext cx="326603" cy="316706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US" sz="1999" b="1" kern="0">
                      <a:gradFill flip="none" rotWithShape="1">
                        <a:gsLst>
                          <a:gs pos="0">
                            <a:srgbClr val="FFE600">
                              <a:alpha val="0"/>
                            </a:srgbClr>
                          </a:gs>
                          <a:gs pos="100000">
                            <a:srgbClr val="FFE600"/>
                          </a:gs>
                        </a:gsLst>
                        <a:lin ang="18900000" scaled="1"/>
                        <a:tileRect/>
                      </a:gradFill>
                      <a:latin typeface="EYInterstate" panose="02000503020000020004" pitchFamily="2" charset="0"/>
                    </a:rPr>
                    <a:t>05</a:t>
                  </a:r>
                </a:p>
              </p:txBody>
            </p:sp>
          </p:grpSp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AF93203B-B21F-CEA0-6C3D-8E41382383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18456" y="855847"/>
                <a:ext cx="227634" cy="221694"/>
              </a:xfrm>
              <a:prstGeom prst="roundRect">
                <a:avLst>
                  <a:gd name="adj" fmla="val 5859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 defTabSz="913943"/>
                <a:r>
                  <a:rPr lang="en-US" sz="1399" b="1" kern="0">
                    <a:solidFill>
                      <a:srgbClr val="FFFFFF"/>
                    </a:solidFill>
                    <a:latin typeface="EYInterstate Light"/>
                  </a:rPr>
                  <a:t>28</a:t>
                </a:r>
              </a:p>
            </p:txBody>
          </p:sp>
        </p:grp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EED2FF5-9BD1-FA03-FBA8-F7BD1B113A2B}"/>
                </a:ext>
              </a:extLst>
            </p:cNvPr>
            <p:cNvSpPr>
              <a:spLocks/>
            </p:cNvSpPr>
            <p:nvPr/>
          </p:nvSpPr>
          <p:spPr>
            <a:xfrm>
              <a:off x="3445233" y="4086109"/>
              <a:ext cx="5253206" cy="2006716"/>
            </a:xfrm>
            <a:prstGeom prst="rect">
              <a:avLst/>
            </a:prstGeom>
            <a:gradFill flip="none" rotWithShape="1">
              <a:gsLst>
                <a:gs pos="0">
                  <a:srgbClr val="747480">
                    <a:alpha val="30000"/>
                  </a:srgbClr>
                </a:gs>
                <a:gs pos="97000">
                  <a:srgbClr val="747480">
                    <a:alpha val="0"/>
                  </a:srgbClr>
                </a:gs>
              </a:gsLst>
              <a:lin ang="0" scaled="1"/>
              <a:tileRect/>
            </a:gradFill>
            <a:ln w="9525" cap="flat" cmpd="sng" algn="ctr">
              <a:gradFill flip="none" rotWithShape="1">
                <a:gsLst>
                  <a:gs pos="0">
                    <a:srgbClr val="747480">
                      <a:alpha val="52000"/>
                    </a:srgbClr>
                  </a:gs>
                  <a:gs pos="100000">
                    <a:srgbClr val="747480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</a:ln>
            <a:effectLst/>
          </p:spPr>
          <p:txBody>
            <a:bodyPr lIns="179906" tIns="0" rIns="0" bIns="0" rtlCol="0" anchor="ctr" anchorCtr="0"/>
            <a:lstStyle/>
            <a:p>
              <a:pPr defTabSz="913486"/>
              <a:endParaRPr lang="en-IN" sz="1399">
                <a:solidFill>
                  <a:prstClr val="white"/>
                </a:solidFill>
                <a:latin typeface="EYInterstate Light" panose="02000506000000020004" pitchFamily="2" charset="0"/>
              </a:endParaRP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22A7E1A-DBD0-609A-6A84-998B9DA170AA}"/>
                </a:ext>
              </a:extLst>
            </p:cNvPr>
            <p:cNvGrpSpPr/>
            <p:nvPr/>
          </p:nvGrpSpPr>
          <p:grpSpPr>
            <a:xfrm>
              <a:off x="3642274" y="4267259"/>
              <a:ext cx="4474124" cy="1644415"/>
              <a:chOff x="3642274" y="4320257"/>
              <a:chExt cx="4474124" cy="1644415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9A00005A-A1A5-4D7C-C25C-F0FA82613F76}"/>
                  </a:ext>
                </a:extLst>
              </p:cNvPr>
              <p:cNvGrpSpPr/>
              <p:nvPr/>
            </p:nvGrpSpPr>
            <p:grpSpPr>
              <a:xfrm>
                <a:off x="3642274" y="4320257"/>
                <a:ext cx="4474124" cy="221694"/>
                <a:chOff x="3642274" y="4320257"/>
                <a:chExt cx="4474124" cy="221694"/>
              </a:xfrm>
            </p:grpSpPr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1BCC2943-1F81-0704-EB21-D3CEBC2AC7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42274" y="4320257"/>
                  <a:ext cx="4276367" cy="221694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IN" sz="1399" kern="0">
                      <a:solidFill>
                        <a:srgbClr val="FFFFFF"/>
                      </a:solidFill>
                      <a:latin typeface="EYInterstate Light"/>
                    </a:rPr>
                    <a:t>Risk assessment participants</a:t>
                  </a:r>
                  <a:endParaRPr lang="en-US" sz="1399" kern="0">
                    <a:solidFill>
                      <a:srgbClr val="FFFFFF"/>
                    </a:solidFill>
                    <a:latin typeface="EYInterstate Light"/>
                  </a:endParaRPr>
                </a:p>
              </p:txBody>
            </p:sp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480D7A15-9EBA-5882-0201-4BD9ADA41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18457" y="4336092"/>
                  <a:ext cx="197941" cy="190024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 defTabSz="913943"/>
                  <a:r>
                    <a:rPr lang="en-US" sz="1199" b="1" kern="0">
                      <a:solidFill>
                        <a:srgbClr val="FFFFFF"/>
                      </a:solidFill>
                      <a:latin typeface="EYInterstate Light"/>
                    </a:rPr>
                    <a:t>29</a:t>
                  </a:r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08B2009C-2275-48FA-FACC-2E2E0A33FFE6}"/>
                  </a:ext>
                </a:extLst>
              </p:cNvPr>
              <p:cNvGrpSpPr/>
              <p:nvPr/>
            </p:nvGrpSpPr>
            <p:grpSpPr>
              <a:xfrm>
                <a:off x="3642274" y="4715321"/>
                <a:ext cx="4474124" cy="443389"/>
                <a:chOff x="3642274" y="4802740"/>
                <a:chExt cx="4474124" cy="443389"/>
              </a:xfrm>
            </p:grpSpPr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id="{9DA1578A-A3EA-8482-E670-5A961528748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42274" y="4802740"/>
                  <a:ext cx="4276367" cy="443389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IN" sz="1399" kern="0">
                      <a:solidFill>
                        <a:srgbClr val="FFFFFF"/>
                      </a:solidFill>
                      <a:latin typeface="EYInterstate Light"/>
                    </a:rPr>
                    <a:t>Professional firms &amp; services company A risk universe</a:t>
                  </a:r>
                  <a:endParaRPr lang="en-US" sz="1399" kern="0">
                    <a:solidFill>
                      <a:srgbClr val="FFFFFF"/>
                    </a:solidFill>
                    <a:latin typeface="EYInterstate Light"/>
                  </a:endParaRPr>
                </a:p>
              </p:txBody>
            </p:sp>
            <p:sp>
              <p:nvSpPr>
                <p:cNvPr id="212" name="Rectangle: Rounded Corners 211">
                  <a:extLst>
                    <a:ext uri="{FF2B5EF4-FFF2-40B4-BE49-F238E27FC236}">
                      <a16:creationId xmlns:a16="http://schemas.microsoft.com/office/drawing/2014/main" id="{C3710602-90EC-5501-4869-C9B3D0C4E5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18457" y="4929422"/>
                  <a:ext cx="197941" cy="190024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 defTabSz="913943"/>
                  <a:r>
                    <a:rPr lang="en-US" sz="1199" b="1" kern="0">
                      <a:solidFill>
                        <a:srgbClr val="FFFFFF"/>
                      </a:solidFill>
                      <a:latin typeface="EYInterstate Light"/>
                    </a:rPr>
                    <a:t>31</a:t>
                  </a:r>
                </a:p>
              </p:txBody>
            </p: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5B803477-B902-CCA8-2743-F3A960E63973}"/>
                  </a:ext>
                </a:extLst>
              </p:cNvPr>
              <p:cNvGrpSpPr/>
              <p:nvPr/>
            </p:nvGrpSpPr>
            <p:grpSpPr>
              <a:xfrm>
                <a:off x="3642274" y="5332079"/>
                <a:ext cx="4474124" cy="221694"/>
                <a:chOff x="3642274" y="5448144"/>
                <a:chExt cx="4474124" cy="221694"/>
              </a:xfrm>
            </p:grpSpPr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B810C3A3-B05A-E256-2727-74964108FF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42274" y="5448144"/>
                  <a:ext cx="4276367" cy="221694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IN" sz="1399" kern="0">
                      <a:solidFill>
                        <a:srgbClr val="FFFFFF"/>
                      </a:solidFill>
                      <a:latin typeface="EYInterstate Light"/>
                    </a:rPr>
                    <a:t>Risk universe definitions for identified risks</a:t>
                  </a:r>
                  <a:endParaRPr lang="en-US" sz="1399" kern="0">
                    <a:solidFill>
                      <a:srgbClr val="FFFFFF"/>
                    </a:solidFill>
                    <a:latin typeface="EYInterstate Light"/>
                  </a:endParaRPr>
                </a:p>
              </p:txBody>
            </p:sp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70DC7CCC-D164-E2C9-EFB5-FA7851393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18457" y="5463979"/>
                  <a:ext cx="197941" cy="190024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 defTabSz="913943"/>
                  <a:r>
                    <a:rPr lang="en-US" sz="1199" b="1" kern="0">
                      <a:solidFill>
                        <a:srgbClr val="FFFFFF"/>
                      </a:solidFill>
                      <a:latin typeface="EYInterstate Light"/>
                    </a:rPr>
                    <a:t>32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A891FA74-192D-A701-ECE6-C79DFF7B01EB}"/>
                  </a:ext>
                </a:extLst>
              </p:cNvPr>
              <p:cNvGrpSpPr/>
              <p:nvPr/>
            </p:nvGrpSpPr>
            <p:grpSpPr>
              <a:xfrm>
                <a:off x="3642274" y="5742978"/>
                <a:ext cx="4474124" cy="221694"/>
                <a:chOff x="3642274" y="5742978"/>
                <a:chExt cx="4474124" cy="221694"/>
              </a:xfrm>
            </p:grpSpPr>
            <p:sp>
              <p:nvSpPr>
                <p:cNvPr id="215" name="Rectangle: Rounded Corners 214">
                  <a:extLst>
                    <a:ext uri="{FF2B5EF4-FFF2-40B4-BE49-F238E27FC236}">
                      <a16:creationId xmlns:a16="http://schemas.microsoft.com/office/drawing/2014/main" id="{5FAA14E0-CA07-99CE-FC91-B7824A1E5EA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42274" y="5742978"/>
                  <a:ext cx="4276367" cy="221694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defTabSz="913943"/>
                  <a:r>
                    <a:rPr lang="en-IN" sz="1399" kern="0">
                      <a:solidFill>
                        <a:srgbClr val="FFFFFF"/>
                      </a:solidFill>
                      <a:latin typeface="EYInterstate Light"/>
                    </a:rPr>
                    <a:t>Risk terminology</a:t>
                  </a:r>
                  <a:endParaRPr lang="en-US" sz="1399" kern="0">
                    <a:solidFill>
                      <a:srgbClr val="FFFFFF"/>
                    </a:solidFill>
                    <a:latin typeface="EYInterstate Light"/>
                  </a:endParaRPr>
                </a:p>
              </p:txBody>
            </p:sp>
            <p:sp>
              <p:nvSpPr>
                <p:cNvPr id="216" name="Rectangle: Rounded Corners 215">
                  <a:extLst>
                    <a:ext uri="{FF2B5EF4-FFF2-40B4-BE49-F238E27FC236}">
                      <a16:creationId xmlns:a16="http://schemas.microsoft.com/office/drawing/2014/main" id="{57E9AB3F-129C-7C74-EDBB-09793B28801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18457" y="5758813"/>
                  <a:ext cx="197941" cy="190024"/>
                </a:xfrm>
                <a:prstGeom prst="roundRect">
                  <a:avLst>
                    <a:gd name="adj" fmla="val 5859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 defTabSz="913943"/>
                  <a:r>
                    <a:rPr lang="en-US" sz="1199" b="1" kern="0">
                      <a:solidFill>
                        <a:srgbClr val="FFFFFF"/>
                      </a:solidFill>
                      <a:latin typeface="EYInterstate Light"/>
                    </a:rPr>
                    <a:t>39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0FBF-6C84-EA4E-6E01-52D461F4D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65E5FA35-EE55-F313-D35E-F05447F3D724}"/>
              </a:ext>
            </a:extLst>
          </p:cNvPr>
          <p:cNvSpPr txBox="1">
            <a:spLocks/>
          </p:cNvSpPr>
          <p:nvPr/>
        </p:nvSpPr>
        <p:spPr>
          <a:xfrm>
            <a:off x="562058" y="407730"/>
            <a:ext cx="7569040" cy="43066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defTabSz="913943">
              <a:lnSpc>
                <a:spcPct val="100000"/>
              </a:lnSpc>
            </a:pPr>
            <a:r>
              <a:rPr lang="en-IN" sz="2799" b="1">
                <a:solidFill>
                  <a:srgbClr val="2E2E38"/>
                </a:solidFill>
                <a:latin typeface="EYInterstate" panose="02000503020000020004" pitchFamily="2" charset="0"/>
              </a:rPr>
              <a:t>Risk assessment interview participants</a:t>
            </a:r>
            <a:endParaRPr lang="en-GB" sz="2799" b="1">
              <a:solidFill>
                <a:srgbClr val="2E2E38"/>
              </a:solidFill>
              <a:latin typeface="EYInterstate" panose="02000503020000020004" pitchFamily="2" charset="0"/>
            </a:endParaRPr>
          </a:p>
        </p:txBody>
      </p:sp>
      <p:sp>
        <p:nvSpPr>
          <p:cNvPr id="4148" name="Rectangle 4147">
            <a:extLst>
              <a:ext uri="{FF2B5EF4-FFF2-40B4-BE49-F238E27FC236}">
                <a16:creationId xmlns:a16="http://schemas.microsoft.com/office/drawing/2014/main" id="{29DAA807-CE2B-EC85-C2DF-83ED7CE52A53}"/>
              </a:ext>
            </a:extLst>
          </p:cNvPr>
          <p:cNvSpPr>
            <a:spLocks/>
          </p:cNvSpPr>
          <p:nvPr/>
        </p:nvSpPr>
        <p:spPr>
          <a:xfrm>
            <a:off x="11709563" y="1785"/>
            <a:ext cx="482438" cy="474416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/>
            <a:endParaRPr lang="en-IN" sz="1199">
              <a:solidFill>
                <a:srgbClr val="FFFFFF"/>
              </a:solidFill>
              <a:latin typeface="EYInterstate Light"/>
            </a:endParaRPr>
          </a:p>
        </p:txBody>
      </p:sp>
      <p:pic>
        <p:nvPicPr>
          <p:cNvPr id="4145" name="Picture 4144" descr="A group of people looking at a computer screen&#10;&#10;AI-generated content may be incorrect.">
            <a:extLst>
              <a:ext uri="{FF2B5EF4-FFF2-40B4-BE49-F238E27FC236}">
                <a16:creationId xmlns:a16="http://schemas.microsoft.com/office/drawing/2014/main" id="{E7B46C79-D42F-0A1E-C575-D9E3F77146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3" b="42301"/>
          <a:stretch/>
        </p:blipFill>
        <p:spPr>
          <a:xfrm>
            <a:off x="8348548" y="157279"/>
            <a:ext cx="3695891" cy="89708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3" name="Picture 2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520F3188-23E3-52B6-90AB-05EB53948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78" b="45994"/>
          <a:stretch/>
        </p:blipFill>
        <p:spPr>
          <a:xfrm>
            <a:off x="8348548" y="157279"/>
            <a:ext cx="3695891" cy="897085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501A2-DA94-8F65-1B57-784E1847A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A166B-E721-90B6-C170-333B1768D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2401570"/>
            <a:ext cx="5943600" cy="2054860"/>
          </a:xfrm>
          <a:prstGeom prst="rect">
            <a:avLst/>
          </a:prstGeom>
          <a:ln>
            <a:solidFill>
              <a:srgbClr val="0C93AD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C4D29-DB9E-414E-1410-04382B8F17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15" t="11858" r="70513" b="7619"/>
          <a:stretch>
            <a:fillRect/>
          </a:stretch>
        </p:blipFill>
        <p:spPr>
          <a:xfrm>
            <a:off x="9775371" y="2601686"/>
            <a:ext cx="1632858" cy="1654628"/>
          </a:xfrm>
          <a:prstGeom prst="rect">
            <a:avLst/>
          </a:prstGeom>
          <a:ln>
            <a:solidFill>
              <a:srgbClr val="4E95A9"/>
            </a:solidFill>
          </a:ln>
        </p:spPr>
      </p:pic>
    </p:spTree>
    <p:extLst>
      <p:ext uri="{BB962C8B-B14F-4D97-AF65-F5344CB8AC3E}">
        <p14:creationId xmlns:p14="http://schemas.microsoft.com/office/powerpoint/2010/main" val="166084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0826-17DA-9C89-865B-42958C13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D5DAECB4-C8AB-120B-2978-0E109BFBFDA3}"/>
              </a:ext>
            </a:extLst>
          </p:cNvPr>
          <p:cNvSpPr txBox="1">
            <a:spLocks/>
          </p:cNvSpPr>
          <p:nvPr/>
        </p:nvSpPr>
        <p:spPr>
          <a:xfrm>
            <a:off x="562058" y="192399"/>
            <a:ext cx="7569040" cy="86132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799" b="1">
                <a:solidFill>
                  <a:srgbClr val="2E2E38"/>
                </a:solidFill>
                <a:latin typeface="EYInterstate" panose="02000503020000020004" pitchFamily="2" charset="0"/>
              </a:rPr>
              <a:t>Risk Universe definitions for identified risks (cont.)</a:t>
            </a:r>
            <a:endParaRPr lang="en-GB" sz="2799" b="1">
              <a:solidFill>
                <a:srgbClr val="2E2E38"/>
              </a:solidFill>
              <a:latin typeface="EYInterstate" panose="02000503020000020004" pitchFamily="2" charset="0"/>
            </a:endParaRPr>
          </a:p>
        </p:txBody>
      </p:sp>
      <p:sp>
        <p:nvSpPr>
          <p:cNvPr id="4148" name="Rectangle 4147">
            <a:extLst>
              <a:ext uri="{FF2B5EF4-FFF2-40B4-BE49-F238E27FC236}">
                <a16:creationId xmlns:a16="http://schemas.microsoft.com/office/drawing/2014/main" id="{E6F71061-60AF-C99D-F074-3B67C36AAC2B}"/>
              </a:ext>
            </a:extLst>
          </p:cNvPr>
          <p:cNvSpPr>
            <a:spLocks/>
          </p:cNvSpPr>
          <p:nvPr/>
        </p:nvSpPr>
        <p:spPr>
          <a:xfrm>
            <a:off x="11709563" y="1785"/>
            <a:ext cx="482438" cy="474416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pic>
        <p:nvPicPr>
          <p:cNvPr id="4145" name="Picture 4144" descr="A group of people looking at a computer screen&#10;&#10;AI-generated content may be incorrect.">
            <a:extLst>
              <a:ext uri="{FF2B5EF4-FFF2-40B4-BE49-F238E27FC236}">
                <a16:creationId xmlns:a16="http://schemas.microsoft.com/office/drawing/2014/main" id="{D6E106F9-645A-3111-4406-D8E76873EF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3" b="42301"/>
          <a:stretch/>
        </p:blipFill>
        <p:spPr>
          <a:xfrm>
            <a:off x="8348548" y="157279"/>
            <a:ext cx="3695891" cy="89708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3" name="Picture 2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68B618CF-53AA-5FBE-7651-2F3C678310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78" b="45994"/>
          <a:stretch/>
        </p:blipFill>
        <p:spPr>
          <a:xfrm>
            <a:off x="8348548" y="157279"/>
            <a:ext cx="3695891" cy="897085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5D31AD-773B-882A-3134-D74A4848978B}"/>
              </a:ext>
            </a:extLst>
          </p:cNvPr>
          <p:cNvGrpSpPr/>
          <p:nvPr/>
        </p:nvGrpSpPr>
        <p:grpSpPr>
          <a:xfrm>
            <a:off x="558509" y="1254157"/>
            <a:ext cx="1806037" cy="285827"/>
            <a:chOff x="2915926" y="1253024"/>
            <a:chExt cx="1806978" cy="2859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49D1D4-BABC-A9DC-28B9-EC28CAC440C2}"/>
                </a:ext>
              </a:extLst>
            </p:cNvPr>
            <p:cNvSpPr txBox="1">
              <a:spLocks/>
            </p:cNvSpPr>
            <p:nvPr/>
          </p:nvSpPr>
          <p:spPr>
            <a:xfrm>
              <a:off x="2915926" y="1253024"/>
              <a:ext cx="1784118" cy="285976"/>
            </a:xfrm>
            <a:prstGeom prst="rect">
              <a:avLst/>
            </a:prstGeom>
            <a:solidFill>
              <a:srgbClr val="2E2E38"/>
            </a:solidFill>
            <a:ln w="0">
              <a:noFill/>
            </a:ln>
          </p:spPr>
          <p:txBody>
            <a:bodyPr wrap="square" lIns="71963" tIns="34907" rIns="34907" bIns="34907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399" b="1">
                  <a:latin typeface="EYInterstate" panose="02000503020000020004" pitchFamily="2" charset="0"/>
                </a:rPr>
                <a:t>Operations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9DE46-E3A2-6A2C-7A4D-C784A2ECF425}"/>
                </a:ext>
              </a:extLst>
            </p:cNvPr>
            <p:cNvSpPr>
              <a:spLocks/>
            </p:cNvSpPr>
            <p:nvPr/>
          </p:nvSpPr>
          <p:spPr>
            <a:xfrm>
              <a:off x="4677185" y="1310788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1482052-F99D-289F-6E16-7F1ACA2FA138}"/>
              </a:ext>
            </a:extLst>
          </p:cNvPr>
          <p:cNvSpPr txBox="1">
            <a:spLocks/>
          </p:cNvSpPr>
          <p:nvPr/>
        </p:nvSpPr>
        <p:spPr>
          <a:xfrm>
            <a:off x="954473" y="1674249"/>
            <a:ext cx="2548902" cy="255065"/>
          </a:xfrm>
          <a:prstGeom prst="rect">
            <a:avLst/>
          </a:prstGeom>
          <a:noFill/>
          <a:ln w="0">
            <a:noFill/>
          </a:ln>
        </p:spPr>
        <p:txBody>
          <a:bodyPr wrap="square" lIns="71963" tIns="34907" rIns="34907" bIns="34907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199" b="1">
                <a:solidFill>
                  <a:srgbClr val="2E2E38"/>
                </a:solidFill>
                <a:latin typeface="EYInterstate" panose="02000503020000020004" pitchFamily="2" charset="0"/>
              </a:rPr>
              <a:t>Sales &amp; Marketing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66E28D-1CD7-B8EA-3803-1CF784922C14}"/>
              </a:ext>
            </a:extLst>
          </p:cNvPr>
          <p:cNvSpPr>
            <a:spLocks/>
          </p:cNvSpPr>
          <p:nvPr/>
        </p:nvSpPr>
        <p:spPr>
          <a:xfrm rot="5400000">
            <a:off x="2056646" y="669971"/>
            <a:ext cx="45695" cy="2518688"/>
          </a:xfrm>
          <a:prstGeom prst="rect">
            <a:avLst/>
          </a:prstGeom>
          <a:solidFill>
            <a:srgbClr val="FFE600"/>
          </a:solidFill>
          <a:ln w="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49408B-5A18-09CE-16EC-ADC2AD7674F9}"/>
              </a:ext>
            </a:extLst>
          </p:cNvPr>
          <p:cNvSpPr/>
          <p:nvPr/>
        </p:nvSpPr>
        <p:spPr>
          <a:xfrm>
            <a:off x="572709" y="1618773"/>
            <a:ext cx="388903" cy="388903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CEC6D2-C265-8903-DABA-15099CE91CA0}"/>
              </a:ext>
            </a:extLst>
          </p:cNvPr>
          <p:cNvGrpSpPr/>
          <p:nvPr/>
        </p:nvGrpSpPr>
        <p:grpSpPr>
          <a:xfrm>
            <a:off x="567501" y="2078442"/>
            <a:ext cx="5486619" cy="228697"/>
            <a:chOff x="664316" y="2077735"/>
            <a:chExt cx="5489477" cy="2288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C0CDCA-CA69-3B21-6B24-609149E7B19A}"/>
                </a:ext>
              </a:extLst>
            </p:cNvPr>
            <p:cNvSpPr txBox="1"/>
            <p:nvPr/>
          </p:nvSpPr>
          <p:spPr>
            <a:xfrm>
              <a:off x="758120" y="2077735"/>
              <a:ext cx="5395673" cy="190773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endParaRPr lang="en-IN" sz="999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6D8367-BB73-0CFB-2B09-76FE7E6356EE}"/>
                </a:ext>
              </a:extLst>
            </p:cNvPr>
            <p:cNvSpPr>
              <a:spLocks/>
            </p:cNvSpPr>
            <p:nvPr/>
          </p:nvSpPr>
          <p:spPr>
            <a:xfrm>
              <a:off x="664316" y="2136103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890CDA-DFBC-530A-52D0-3BD8C85CDFFA}"/>
              </a:ext>
            </a:extLst>
          </p:cNvPr>
          <p:cNvGrpSpPr/>
          <p:nvPr/>
        </p:nvGrpSpPr>
        <p:grpSpPr>
          <a:xfrm>
            <a:off x="567501" y="2682209"/>
            <a:ext cx="5486619" cy="228697"/>
            <a:chOff x="664316" y="2516722"/>
            <a:chExt cx="5489477" cy="2288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237BB1-C6DF-BF0C-D52F-2F50EB492499}"/>
                </a:ext>
              </a:extLst>
            </p:cNvPr>
            <p:cNvSpPr txBox="1"/>
            <p:nvPr/>
          </p:nvSpPr>
          <p:spPr>
            <a:xfrm>
              <a:off x="758120" y="2516722"/>
              <a:ext cx="5395673" cy="190773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endParaRPr lang="en-IN" sz="999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D2FD86-0DDB-47DF-4B2D-AF85D05509A0}"/>
                </a:ext>
              </a:extLst>
            </p:cNvPr>
            <p:cNvSpPr>
              <a:spLocks/>
            </p:cNvSpPr>
            <p:nvPr/>
          </p:nvSpPr>
          <p:spPr>
            <a:xfrm>
              <a:off x="664316" y="2575090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17AE34-BDF4-E833-A451-4A0B5A95C34B}"/>
              </a:ext>
            </a:extLst>
          </p:cNvPr>
          <p:cNvGrpSpPr/>
          <p:nvPr/>
        </p:nvGrpSpPr>
        <p:grpSpPr>
          <a:xfrm>
            <a:off x="567501" y="3126484"/>
            <a:ext cx="5486619" cy="228697"/>
            <a:chOff x="664316" y="2973922"/>
            <a:chExt cx="5489477" cy="2288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CE2B94-7862-D03A-9B8A-25BA939E3EBC}"/>
                </a:ext>
              </a:extLst>
            </p:cNvPr>
            <p:cNvSpPr txBox="1"/>
            <p:nvPr/>
          </p:nvSpPr>
          <p:spPr>
            <a:xfrm>
              <a:off x="758120" y="2973922"/>
              <a:ext cx="5395673" cy="190773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endParaRPr lang="en-IN" sz="999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958DA3-9424-5CF8-3415-8C6EA08A7871}"/>
                </a:ext>
              </a:extLst>
            </p:cNvPr>
            <p:cNvSpPr>
              <a:spLocks/>
            </p:cNvSpPr>
            <p:nvPr/>
          </p:nvSpPr>
          <p:spPr>
            <a:xfrm>
              <a:off x="664316" y="3032290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3262BB9-DA14-E161-181C-64588EC3EB5D}"/>
              </a:ext>
            </a:extLst>
          </p:cNvPr>
          <p:cNvSpPr txBox="1">
            <a:spLocks/>
          </p:cNvSpPr>
          <p:nvPr/>
        </p:nvSpPr>
        <p:spPr>
          <a:xfrm>
            <a:off x="946857" y="3837990"/>
            <a:ext cx="2878931" cy="255065"/>
          </a:xfrm>
          <a:prstGeom prst="rect">
            <a:avLst/>
          </a:prstGeom>
          <a:noFill/>
          <a:ln w="0">
            <a:noFill/>
          </a:ln>
        </p:spPr>
        <p:txBody>
          <a:bodyPr wrap="square" lIns="71963" tIns="34907" rIns="34907" bIns="34907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199" b="1">
                <a:solidFill>
                  <a:srgbClr val="2E2E38"/>
                </a:solidFill>
                <a:latin typeface="EYInterstate" panose="02000503020000020004" pitchFamily="2" charset="0"/>
              </a:rPr>
              <a:t>Government &amp; Commercial Contracts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51FF67-503E-C4E3-DCFB-F893CD296812}"/>
              </a:ext>
            </a:extLst>
          </p:cNvPr>
          <p:cNvSpPr>
            <a:spLocks/>
          </p:cNvSpPr>
          <p:nvPr/>
        </p:nvSpPr>
        <p:spPr>
          <a:xfrm rot="5400000">
            <a:off x="2049030" y="2833712"/>
            <a:ext cx="45695" cy="2518688"/>
          </a:xfrm>
          <a:prstGeom prst="rect">
            <a:avLst/>
          </a:prstGeom>
          <a:solidFill>
            <a:srgbClr val="FFE600"/>
          </a:solidFill>
          <a:ln w="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744E0F-82A8-04BB-8FAD-541A082F7DEF}"/>
              </a:ext>
            </a:extLst>
          </p:cNvPr>
          <p:cNvSpPr/>
          <p:nvPr/>
        </p:nvSpPr>
        <p:spPr>
          <a:xfrm>
            <a:off x="565093" y="3782514"/>
            <a:ext cx="388903" cy="388903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AC69FF-BE5C-82A0-01F2-8BD5E1D33005}"/>
              </a:ext>
            </a:extLst>
          </p:cNvPr>
          <p:cNvGrpSpPr/>
          <p:nvPr/>
        </p:nvGrpSpPr>
        <p:grpSpPr>
          <a:xfrm>
            <a:off x="567501" y="4242182"/>
            <a:ext cx="5486619" cy="228697"/>
            <a:chOff x="664316" y="2077735"/>
            <a:chExt cx="5489477" cy="22881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B476E4-DCBB-C93C-B4BA-B76DE833AE21}"/>
                </a:ext>
              </a:extLst>
            </p:cNvPr>
            <p:cNvSpPr txBox="1"/>
            <p:nvPr/>
          </p:nvSpPr>
          <p:spPr>
            <a:xfrm>
              <a:off x="758120" y="2077735"/>
              <a:ext cx="5395673" cy="221567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endParaRPr lang="en-IN" sz="1199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DA1539-33DC-EF49-8077-9F4443ACDFF6}"/>
                </a:ext>
              </a:extLst>
            </p:cNvPr>
            <p:cNvSpPr>
              <a:spLocks/>
            </p:cNvSpPr>
            <p:nvPr/>
          </p:nvSpPr>
          <p:spPr>
            <a:xfrm>
              <a:off x="664316" y="2136103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385A84-01DF-7DFC-45E6-D372E4BFB5E0}"/>
              </a:ext>
            </a:extLst>
          </p:cNvPr>
          <p:cNvGrpSpPr/>
          <p:nvPr/>
        </p:nvGrpSpPr>
        <p:grpSpPr>
          <a:xfrm>
            <a:off x="567501" y="5023657"/>
            <a:ext cx="5486619" cy="228697"/>
            <a:chOff x="664316" y="2516722"/>
            <a:chExt cx="5489477" cy="22881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5C25D9-258A-0C5F-DCE5-E139C9E6C670}"/>
                </a:ext>
              </a:extLst>
            </p:cNvPr>
            <p:cNvSpPr txBox="1"/>
            <p:nvPr/>
          </p:nvSpPr>
          <p:spPr>
            <a:xfrm>
              <a:off x="758120" y="2516722"/>
              <a:ext cx="5395673" cy="221567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endParaRPr lang="en-IN" sz="1199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455B94-B6E7-A4F2-BB2B-46FC84D8133B}"/>
                </a:ext>
              </a:extLst>
            </p:cNvPr>
            <p:cNvSpPr>
              <a:spLocks/>
            </p:cNvSpPr>
            <p:nvPr/>
          </p:nvSpPr>
          <p:spPr>
            <a:xfrm>
              <a:off x="664316" y="2575090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041A83-8C5C-FCB8-783B-552658271352}"/>
              </a:ext>
            </a:extLst>
          </p:cNvPr>
          <p:cNvGrpSpPr/>
          <p:nvPr/>
        </p:nvGrpSpPr>
        <p:grpSpPr>
          <a:xfrm>
            <a:off x="556976" y="5493313"/>
            <a:ext cx="5486619" cy="228697"/>
            <a:chOff x="664316" y="2973922"/>
            <a:chExt cx="5489477" cy="2288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3D1743-73A7-AC5D-D12F-C503FE6A1CEC}"/>
                </a:ext>
              </a:extLst>
            </p:cNvPr>
            <p:cNvSpPr txBox="1"/>
            <p:nvPr/>
          </p:nvSpPr>
          <p:spPr>
            <a:xfrm>
              <a:off x="758120" y="2973922"/>
              <a:ext cx="5395673" cy="190773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999" dirty="0">
                  <a:solidFill>
                    <a:schemeClr val="bg1"/>
                  </a:solidFill>
                </a:rPr>
                <a:t>.</a:t>
              </a:r>
              <a:endParaRPr lang="en-IN" sz="1199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74DD4C-375B-D111-FF17-52FD4681A0A0}"/>
                </a:ext>
              </a:extLst>
            </p:cNvPr>
            <p:cNvSpPr>
              <a:spLocks/>
            </p:cNvSpPr>
            <p:nvPr/>
          </p:nvSpPr>
          <p:spPr>
            <a:xfrm>
              <a:off x="664316" y="3032290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grpSp>
        <p:nvGrpSpPr>
          <p:cNvPr id="2" name="Group 99">
            <a:extLst>
              <a:ext uri="{FF2B5EF4-FFF2-40B4-BE49-F238E27FC236}">
                <a16:creationId xmlns:a16="http://schemas.microsoft.com/office/drawing/2014/main" id="{D8313712-F194-D92B-38C4-7C85D60F01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0161" y="1673054"/>
            <a:ext cx="329756" cy="277056"/>
            <a:chOff x="4408" y="2913"/>
            <a:chExt cx="876" cy="736"/>
          </a:xfrm>
        </p:grpSpPr>
        <p:sp>
          <p:nvSpPr>
            <p:cNvPr id="4" name="AutoShape 98">
              <a:extLst>
                <a:ext uri="{FF2B5EF4-FFF2-40B4-BE49-F238E27FC236}">
                  <a16:creationId xmlns:a16="http://schemas.microsoft.com/office/drawing/2014/main" id="{515CADDE-12E7-4A96-9390-E503BFFD700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08" y="2913"/>
              <a:ext cx="876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" name="Freeform 100">
              <a:extLst>
                <a:ext uri="{FF2B5EF4-FFF2-40B4-BE49-F238E27FC236}">
                  <a16:creationId xmlns:a16="http://schemas.microsoft.com/office/drawing/2014/main" id="{7D66521C-864B-3B55-6884-FAC533F50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" y="3341"/>
              <a:ext cx="88" cy="180"/>
            </a:xfrm>
            <a:custGeom>
              <a:avLst/>
              <a:gdLst>
                <a:gd name="T0" fmla="*/ 54 w 88"/>
                <a:gd name="T1" fmla="*/ 10 h 180"/>
                <a:gd name="T2" fmla="*/ 34 w 88"/>
                <a:gd name="T3" fmla="*/ 0 h 180"/>
                <a:gd name="T4" fmla="*/ 26 w 88"/>
                <a:gd name="T5" fmla="*/ 10 h 180"/>
                <a:gd name="T6" fmla="*/ 16 w 88"/>
                <a:gd name="T7" fmla="*/ 12 h 180"/>
                <a:gd name="T8" fmla="*/ 2 w 88"/>
                <a:gd name="T9" fmla="*/ 26 h 180"/>
                <a:gd name="T10" fmla="*/ 0 w 88"/>
                <a:gd name="T11" fmla="*/ 72 h 180"/>
                <a:gd name="T12" fmla="*/ 2 w 88"/>
                <a:gd name="T13" fmla="*/ 82 h 180"/>
                <a:gd name="T14" fmla="*/ 16 w 88"/>
                <a:gd name="T15" fmla="*/ 98 h 180"/>
                <a:gd name="T16" fmla="*/ 62 w 88"/>
                <a:gd name="T17" fmla="*/ 100 h 180"/>
                <a:gd name="T18" fmla="*/ 66 w 88"/>
                <a:gd name="T19" fmla="*/ 100 h 180"/>
                <a:gd name="T20" fmla="*/ 70 w 88"/>
                <a:gd name="T21" fmla="*/ 104 h 180"/>
                <a:gd name="T22" fmla="*/ 70 w 88"/>
                <a:gd name="T23" fmla="*/ 142 h 180"/>
                <a:gd name="T24" fmla="*/ 70 w 88"/>
                <a:gd name="T25" fmla="*/ 146 h 180"/>
                <a:gd name="T26" fmla="*/ 66 w 88"/>
                <a:gd name="T27" fmla="*/ 150 h 180"/>
                <a:gd name="T28" fmla="*/ 26 w 88"/>
                <a:gd name="T29" fmla="*/ 150 h 180"/>
                <a:gd name="T30" fmla="*/ 24 w 88"/>
                <a:gd name="T31" fmla="*/ 150 h 180"/>
                <a:gd name="T32" fmla="*/ 20 w 88"/>
                <a:gd name="T33" fmla="*/ 146 h 180"/>
                <a:gd name="T34" fmla="*/ 18 w 88"/>
                <a:gd name="T35" fmla="*/ 124 h 180"/>
                <a:gd name="T36" fmla="*/ 0 w 88"/>
                <a:gd name="T37" fmla="*/ 142 h 180"/>
                <a:gd name="T38" fmla="*/ 2 w 88"/>
                <a:gd name="T39" fmla="*/ 154 h 180"/>
                <a:gd name="T40" fmla="*/ 16 w 88"/>
                <a:gd name="T41" fmla="*/ 168 h 180"/>
                <a:gd name="T42" fmla="*/ 34 w 88"/>
                <a:gd name="T43" fmla="*/ 170 h 180"/>
                <a:gd name="T44" fmla="*/ 54 w 88"/>
                <a:gd name="T45" fmla="*/ 180 h 180"/>
                <a:gd name="T46" fmla="*/ 62 w 88"/>
                <a:gd name="T47" fmla="*/ 170 h 180"/>
                <a:gd name="T48" fmla="*/ 72 w 88"/>
                <a:gd name="T49" fmla="*/ 168 h 180"/>
                <a:gd name="T50" fmla="*/ 86 w 88"/>
                <a:gd name="T51" fmla="*/ 154 h 180"/>
                <a:gd name="T52" fmla="*/ 88 w 88"/>
                <a:gd name="T53" fmla="*/ 106 h 180"/>
                <a:gd name="T54" fmla="*/ 86 w 88"/>
                <a:gd name="T55" fmla="*/ 96 h 180"/>
                <a:gd name="T56" fmla="*/ 72 w 88"/>
                <a:gd name="T57" fmla="*/ 82 h 180"/>
                <a:gd name="T58" fmla="*/ 26 w 88"/>
                <a:gd name="T59" fmla="*/ 80 h 180"/>
                <a:gd name="T60" fmla="*/ 24 w 88"/>
                <a:gd name="T61" fmla="*/ 80 h 180"/>
                <a:gd name="T62" fmla="*/ 20 w 88"/>
                <a:gd name="T63" fmla="*/ 76 h 180"/>
                <a:gd name="T64" fmla="*/ 18 w 88"/>
                <a:gd name="T65" fmla="*/ 36 h 180"/>
                <a:gd name="T66" fmla="*/ 20 w 88"/>
                <a:gd name="T67" fmla="*/ 34 h 180"/>
                <a:gd name="T68" fmla="*/ 24 w 88"/>
                <a:gd name="T69" fmla="*/ 30 h 180"/>
                <a:gd name="T70" fmla="*/ 62 w 88"/>
                <a:gd name="T71" fmla="*/ 28 h 180"/>
                <a:gd name="T72" fmla="*/ 66 w 88"/>
                <a:gd name="T73" fmla="*/ 30 h 180"/>
                <a:gd name="T74" fmla="*/ 70 w 88"/>
                <a:gd name="T75" fmla="*/ 34 h 180"/>
                <a:gd name="T76" fmla="*/ 70 w 88"/>
                <a:gd name="T77" fmla="*/ 54 h 180"/>
                <a:gd name="T78" fmla="*/ 88 w 88"/>
                <a:gd name="T79" fmla="*/ 36 h 180"/>
                <a:gd name="T80" fmla="*/ 86 w 88"/>
                <a:gd name="T81" fmla="*/ 26 h 180"/>
                <a:gd name="T82" fmla="*/ 72 w 88"/>
                <a:gd name="T83" fmla="*/ 12 h 180"/>
                <a:gd name="T84" fmla="*/ 62 w 88"/>
                <a:gd name="T85" fmla="*/ 1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0">
                  <a:moveTo>
                    <a:pt x="62" y="10"/>
                  </a:moveTo>
                  <a:lnTo>
                    <a:pt x="54" y="10"/>
                  </a:lnTo>
                  <a:lnTo>
                    <a:pt x="54" y="0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16" y="12"/>
                  </a:lnTo>
                  <a:lnTo>
                    <a:pt x="8" y="18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2" y="82"/>
                  </a:lnTo>
                  <a:lnTo>
                    <a:pt x="8" y="92"/>
                  </a:lnTo>
                  <a:lnTo>
                    <a:pt x="16" y="98"/>
                  </a:lnTo>
                  <a:lnTo>
                    <a:pt x="26" y="100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8" y="102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70" y="146"/>
                  </a:lnTo>
                  <a:lnTo>
                    <a:pt x="68" y="148"/>
                  </a:lnTo>
                  <a:lnTo>
                    <a:pt x="66" y="150"/>
                  </a:lnTo>
                  <a:lnTo>
                    <a:pt x="62" y="150"/>
                  </a:lnTo>
                  <a:lnTo>
                    <a:pt x="26" y="150"/>
                  </a:lnTo>
                  <a:lnTo>
                    <a:pt x="26" y="150"/>
                  </a:lnTo>
                  <a:lnTo>
                    <a:pt x="24" y="150"/>
                  </a:lnTo>
                  <a:lnTo>
                    <a:pt x="20" y="148"/>
                  </a:lnTo>
                  <a:lnTo>
                    <a:pt x="20" y="146"/>
                  </a:lnTo>
                  <a:lnTo>
                    <a:pt x="18" y="142"/>
                  </a:lnTo>
                  <a:lnTo>
                    <a:pt x="18" y="124"/>
                  </a:lnTo>
                  <a:lnTo>
                    <a:pt x="0" y="12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8" y="162"/>
                  </a:lnTo>
                  <a:lnTo>
                    <a:pt x="16" y="168"/>
                  </a:lnTo>
                  <a:lnTo>
                    <a:pt x="26" y="170"/>
                  </a:lnTo>
                  <a:lnTo>
                    <a:pt x="34" y="170"/>
                  </a:lnTo>
                  <a:lnTo>
                    <a:pt x="34" y="180"/>
                  </a:lnTo>
                  <a:lnTo>
                    <a:pt x="54" y="180"/>
                  </a:lnTo>
                  <a:lnTo>
                    <a:pt x="54" y="170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72" y="168"/>
                  </a:lnTo>
                  <a:lnTo>
                    <a:pt x="82" y="162"/>
                  </a:lnTo>
                  <a:lnTo>
                    <a:pt x="86" y="154"/>
                  </a:lnTo>
                  <a:lnTo>
                    <a:pt x="88" y="142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6" y="96"/>
                  </a:lnTo>
                  <a:lnTo>
                    <a:pt x="82" y="88"/>
                  </a:lnTo>
                  <a:lnTo>
                    <a:pt x="72" y="82"/>
                  </a:lnTo>
                  <a:lnTo>
                    <a:pt x="62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4" y="80"/>
                  </a:lnTo>
                  <a:lnTo>
                    <a:pt x="20" y="78"/>
                  </a:lnTo>
                  <a:lnTo>
                    <a:pt x="20" y="76"/>
                  </a:lnTo>
                  <a:lnTo>
                    <a:pt x="18" y="72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4"/>
                  </a:lnTo>
                  <a:lnTo>
                    <a:pt x="70" y="36"/>
                  </a:lnTo>
                  <a:lnTo>
                    <a:pt x="70" y="54"/>
                  </a:lnTo>
                  <a:lnTo>
                    <a:pt x="88" y="54"/>
                  </a:lnTo>
                  <a:lnTo>
                    <a:pt x="88" y="36"/>
                  </a:lnTo>
                  <a:lnTo>
                    <a:pt x="88" y="36"/>
                  </a:lnTo>
                  <a:lnTo>
                    <a:pt x="86" y="26"/>
                  </a:lnTo>
                  <a:lnTo>
                    <a:pt x="82" y="18"/>
                  </a:lnTo>
                  <a:lnTo>
                    <a:pt x="72" y="12"/>
                  </a:lnTo>
                  <a:lnTo>
                    <a:pt x="62" y="10"/>
                  </a:lnTo>
                  <a:lnTo>
                    <a:pt x="62" y="1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" name="Freeform 101">
              <a:extLst>
                <a:ext uri="{FF2B5EF4-FFF2-40B4-BE49-F238E27FC236}">
                  <a16:creationId xmlns:a16="http://schemas.microsoft.com/office/drawing/2014/main" id="{F5147321-0168-F5C6-B2FE-85C58DF15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" y="3099"/>
              <a:ext cx="876" cy="550"/>
            </a:xfrm>
            <a:custGeom>
              <a:avLst/>
              <a:gdLst>
                <a:gd name="T0" fmla="*/ 696 w 876"/>
                <a:gd name="T1" fmla="*/ 144 h 550"/>
                <a:gd name="T2" fmla="*/ 696 w 876"/>
                <a:gd name="T3" fmla="*/ 0 h 550"/>
                <a:gd name="T4" fmla="*/ 496 w 876"/>
                <a:gd name="T5" fmla="*/ 124 h 550"/>
                <a:gd name="T6" fmla="*/ 482 w 876"/>
                <a:gd name="T7" fmla="*/ 160 h 550"/>
                <a:gd name="T8" fmla="*/ 408 w 876"/>
                <a:gd name="T9" fmla="*/ 122 h 550"/>
                <a:gd name="T10" fmla="*/ 346 w 876"/>
                <a:gd name="T11" fmla="*/ 112 h 550"/>
                <a:gd name="T12" fmla="*/ 260 w 876"/>
                <a:gd name="T13" fmla="*/ 130 h 550"/>
                <a:gd name="T14" fmla="*/ 192 w 876"/>
                <a:gd name="T15" fmla="*/ 176 h 550"/>
                <a:gd name="T16" fmla="*/ 144 w 876"/>
                <a:gd name="T17" fmla="*/ 246 h 550"/>
                <a:gd name="T18" fmla="*/ 128 w 876"/>
                <a:gd name="T19" fmla="*/ 332 h 550"/>
                <a:gd name="T20" fmla="*/ 134 w 876"/>
                <a:gd name="T21" fmla="*/ 388 h 550"/>
                <a:gd name="T22" fmla="*/ 0 w 876"/>
                <a:gd name="T23" fmla="*/ 484 h 550"/>
                <a:gd name="T24" fmla="*/ 200 w 876"/>
                <a:gd name="T25" fmla="*/ 494 h 550"/>
                <a:gd name="T26" fmla="*/ 266 w 876"/>
                <a:gd name="T27" fmla="*/ 536 h 550"/>
                <a:gd name="T28" fmla="*/ 346 w 876"/>
                <a:gd name="T29" fmla="*/ 550 h 550"/>
                <a:gd name="T30" fmla="*/ 408 w 876"/>
                <a:gd name="T31" fmla="*/ 542 h 550"/>
                <a:gd name="T32" fmla="*/ 482 w 876"/>
                <a:gd name="T33" fmla="*/ 504 h 550"/>
                <a:gd name="T34" fmla="*/ 696 w 876"/>
                <a:gd name="T35" fmla="*/ 544 h 550"/>
                <a:gd name="T36" fmla="*/ 876 w 876"/>
                <a:gd name="T37" fmla="*/ 430 h 550"/>
                <a:gd name="T38" fmla="*/ 876 w 876"/>
                <a:gd name="T39" fmla="*/ 316 h 550"/>
                <a:gd name="T40" fmla="*/ 678 w 876"/>
                <a:gd name="T41" fmla="*/ 232 h 550"/>
                <a:gd name="T42" fmla="*/ 534 w 876"/>
                <a:gd name="T43" fmla="*/ 220 h 550"/>
                <a:gd name="T44" fmla="*/ 542 w 876"/>
                <a:gd name="T45" fmla="*/ 430 h 550"/>
                <a:gd name="T46" fmla="*/ 516 w 876"/>
                <a:gd name="T47" fmla="*/ 468 h 550"/>
                <a:gd name="T48" fmla="*/ 550 w 876"/>
                <a:gd name="T49" fmla="*/ 412 h 550"/>
                <a:gd name="T50" fmla="*/ 678 w 876"/>
                <a:gd name="T51" fmla="*/ 374 h 550"/>
                <a:gd name="T52" fmla="*/ 564 w 876"/>
                <a:gd name="T53" fmla="*/ 354 h 550"/>
                <a:gd name="T54" fmla="*/ 678 w 876"/>
                <a:gd name="T55" fmla="*/ 316 h 550"/>
                <a:gd name="T56" fmla="*/ 562 w 876"/>
                <a:gd name="T57" fmla="*/ 296 h 550"/>
                <a:gd name="T58" fmla="*/ 678 w 876"/>
                <a:gd name="T59" fmla="*/ 296 h 550"/>
                <a:gd name="T60" fmla="*/ 678 w 876"/>
                <a:gd name="T61" fmla="*/ 66 h 550"/>
                <a:gd name="T62" fmla="*/ 678 w 876"/>
                <a:gd name="T63" fmla="*/ 86 h 550"/>
                <a:gd name="T64" fmla="*/ 678 w 876"/>
                <a:gd name="T65" fmla="*/ 144 h 550"/>
                <a:gd name="T66" fmla="*/ 678 w 876"/>
                <a:gd name="T67" fmla="*/ 144 h 550"/>
                <a:gd name="T68" fmla="*/ 160 w 876"/>
                <a:gd name="T69" fmla="*/ 446 h 550"/>
                <a:gd name="T70" fmla="*/ 20 w 876"/>
                <a:gd name="T71" fmla="*/ 526 h 550"/>
                <a:gd name="T72" fmla="*/ 20 w 876"/>
                <a:gd name="T73" fmla="*/ 526 h 550"/>
                <a:gd name="T74" fmla="*/ 306 w 876"/>
                <a:gd name="T75" fmla="*/ 528 h 550"/>
                <a:gd name="T76" fmla="*/ 234 w 876"/>
                <a:gd name="T77" fmla="*/ 498 h 550"/>
                <a:gd name="T78" fmla="*/ 180 w 876"/>
                <a:gd name="T79" fmla="*/ 444 h 550"/>
                <a:gd name="T80" fmla="*/ 150 w 876"/>
                <a:gd name="T81" fmla="*/ 372 h 550"/>
                <a:gd name="T82" fmla="*/ 148 w 876"/>
                <a:gd name="T83" fmla="*/ 312 h 550"/>
                <a:gd name="T84" fmla="*/ 170 w 876"/>
                <a:gd name="T85" fmla="*/ 236 h 550"/>
                <a:gd name="T86" fmla="*/ 220 w 876"/>
                <a:gd name="T87" fmla="*/ 178 h 550"/>
                <a:gd name="T88" fmla="*/ 286 w 876"/>
                <a:gd name="T89" fmla="*/ 140 h 550"/>
                <a:gd name="T90" fmla="*/ 346 w 876"/>
                <a:gd name="T91" fmla="*/ 132 h 550"/>
                <a:gd name="T92" fmla="*/ 424 w 876"/>
                <a:gd name="T93" fmla="*/ 148 h 550"/>
                <a:gd name="T94" fmla="*/ 488 w 876"/>
                <a:gd name="T95" fmla="*/ 190 h 550"/>
                <a:gd name="T96" fmla="*/ 530 w 876"/>
                <a:gd name="T97" fmla="*/ 254 h 550"/>
                <a:gd name="T98" fmla="*/ 546 w 876"/>
                <a:gd name="T99" fmla="*/ 332 h 550"/>
                <a:gd name="T100" fmla="*/ 536 w 876"/>
                <a:gd name="T101" fmla="*/ 390 h 550"/>
                <a:gd name="T102" fmla="*/ 500 w 876"/>
                <a:gd name="T103" fmla="*/ 458 h 550"/>
                <a:gd name="T104" fmla="*/ 442 w 876"/>
                <a:gd name="T105" fmla="*/ 508 h 550"/>
                <a:gd name="T106" fmla="*/ 366 w 876"/>
                <a:gd name="T107" fmla="*/ 530 h 550"/>
                <a:gd name="T108" fmla="*/ 516 w 876"/>
                <a:gd name="T109" fmla="*/ 488 h 550"/>
                <a:gd name="T110" fmla="*/ 858 w 876"/>
                <a:gd name="T111" fmla="*/ 526 h 550"/>
                <a:gd name="T112" fmla="*/ 858 w 876"/>
                <a:gd name="T113" fmla="*/ 526 h 550"/>
                <a:gd name="T114" fmla="*/ 858 w 876"/>
                <a:gd name="T115" fmla="*/ 430 h 550"/>
                <a:gd name="T116" fmla="*/ 696 w 876"/>
                <a:gd name="T117" fmla="*/ 374 h 550"/>
                <a:gd name="T118" fmla="*/ 696 w 876"/>
                <a:gd name="T119" fmla="*/ 354 h 550"/>
                <a:gd name="T120" fmla="*/ 696 w 876"/>
                <a:gd name="T121" fmla="*/ 296 h 550"/>
                <a:gd name="T122" fmla="*/ 858 w 876"/>
                <a:gd name="T123" fmla="*/ 296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6" h="550">
                  <a:moveTo>
                    <a:pt x="696" y="232"/>
                  </a:moveTo>
                  <a:lnTo>
                    <a:pt x="696" y="202"/>
                  </a:lnTo>
                  <a:lnTo>
                    <a:pt x="696" y="182"/>
                  </a:lnTo>
                  <a:lnTo>
                    <a:pt x="696" y="144"/>
                  </a:lnTo>
                  <a:lnTo>
                    <a:pt x="696" y="124"/>
                  </a:lnTo>
                  <a:lnTo>
                    <a:pt x="696" y="86"/>
                  </a:lnTo>
                  <a:lnTo>
                    <a:pt x="696" y="66"/>
                  </a:lnTo>
                  <a:lnTo>
                    <a:pt x="696" y="0"/>
                  </a:lnTo>
                  <a:lnTo>
                    <a:pt x="496" y="0"/>
                  </a:lnTo>
                  <a:lnTo>
                    <a:pt x="496" y="66"/>
                  </a:lnTo>
                  <a:lnTo>
                    <a:pt x="496" y="86"/>
                  </a:lnTo>
                  <a:lnTo>
                    <a:pt x="496" y="124"/>
                  </a:lnTo>
                  <a:lnTo>
                    <a:pt x="496" y="144"/>
                  </a:lnTo>
                  <a:lnTo>
                    <a:pt x="496" y="172"/>
                  </a:lnTo>
                  <a:lnTo>
                    <a:pt x="496" y="172"/>
                  </a:lnTo>
                  <a:lnTo>
                    <a:pt x="482" y="160"/>
                  </a:lnTo>
                  <a:lnTo>
                    <a:pt x="464" y="148"/>
                  </a:lnTo>
                  <a:lnTo>
                    <a:pt x="448" y="138"/>
                  </a:lnTo>
                  <a:lnTo>
                    <a:pt x="428" y="128"/>
                  </a:lnTo>
                  <a:lnTo>
                    <a:pt x="408" y="122"/>
                  </a:lnTo>
                  <a:lnTo>
                    <a:pt x="388" y="116"/>
                  </a:lnTo>
                  <a:lnTo>
                    <a:pt x="368" y="114"/>
                  </a:lnTo>
                  <a:lnTo>
                    <a:pt x="346" y="112"/>
                  </a:lnTo>
                  <a:lnTo>
                    <a:pt x="346" y="112"/>
                  </a:lnTo>
                  <a:lnTo>
                    <a:pt x="324" y="114"/>
                  </a:lnTo>
                  <a:lnTo>
                    <a:pt x="302" y="118"/>
                  </a:lnTo>
                  <a:lnTo>
                    <a:pt x="282" y="122"/>
                  </a:lnTo>
                  <a:lnTo>
                    <a:pt x="260" y="130"/>
                  </a:lnTo>
                  <a:lnTo>
                    <a:pt x="242" y="140"/>
                  </a:lnTo>
                  <a:lnTo>
                    <a:pt x="224" y="150"/>
                  </a:lnTo>
                  <a:lnTo>
                    <a:pt x="206" y="162"/>
                  </a:lnTo>
                  <a:lnTo>
                    <a:pt x="192" y="176"/>
                  </a:lnTo>
                  <a:lnTo>
                    <a:pt x="178" y="192"/>
                  </a:lnTo>
                  <a:lnTo>
                    <a:pt x="164" y="210"/>
                  </a:lnTo>
                  <a:lnTo>
                    <a:pt x="154" y="228"/>
                  </a:lnTo>
                  <a:lnTo>
                    <a:pt x="144" y="246"/>
                  </a:lnTo>
                  <a:lnTo>
                    <a:pt x="136" y="266"/>
                  </a:lnTo>
                  <a:lnTo>
                    <a:pt x="132" y="288"/>
                  </a:lnTo>
                  <a:lnTo>
                    <a:pt x="128" y="310"/>
                  </a:lnTo>
                  <a:lnTo>
                    <a:pt x="128" y="332"/>
                  </a:lnTo>
                  <a:lnTo>
                    <a:pt x="128" y="332"/>
                  </a:lnTo>
                  <a:lnTo>
                    <a:pt x="128" y="350"/>
                  </a:lnTo>
                  <a:lnTo>
                    <a:pt x="130" y="370"/>
                  </a:lnTo>
                  <a:lnTo>
                    <a:pt x="134" y="388"/>
                  </a:lnTo>
                  <a:lnTo>
                    <a:pt x="140" y="406"/>
                  </a:lnTo>
                  <a:lnTo>
                    <a:pt x="0" y="406"/>
                  </a:lnTo>
                  <a:lnTo>
                    <a:pt x="0" y="466"/>
                  </a:lnTo>
                  <a:lnTo>
                    <a:pt x="0" y="484"/>
                  </a:lnTo>
                  <a:lnTo>
                    <a:pt x="0" y="544"/>
                  </a:lnTo>
                  <a:lnTo>
                    <a:pt x="200" y="544"/>
                  </a:lnTo>
                  <a:lnTo>
                    <a:pt x="200" y="494"/>
                  </a:lnTo>
                  <a:lnTo>
                    <a:pt x="200" y="494"/>
                  </a:lnTo>
                  <a:lnTo>
                    <a:pt x="214" y="506"/>
                  </a:lnTo>
                  <a:lnTo>
                    <a:pt x="232" y="518"/>
                  </a:lnTo>
                  <a:lnTo>
                    <a:pt x="248" y="528"/>
                  </a:lnTo>
                  <a:lnTo>
                    <a:pt x="266" y="536"/>
                  </a:lnTo>
                  <a:lnTo>
                    <a:pt x="286" y="542"/>
                  </a:lnTo>
                  <a:lnTo>
                    <a:pt x="304" y="546"/>
                  </a:lnTo>
                  <a:lnTo>
                    <a:pt x="326" y="550"/>
                  </a:lnTo>
                  <a:lnTo>
                    <a:pt x="346" y="550"/>
                  </a:lnTo>
                  <a:lnTo>
                    <a:pt x="346" y="550"/>
                  </a:lnTo>
                  <a:lnTo>
                    <a:pt x="368" y="550"/>
                  </a:lnTo>
                  <a:lnTo>
                    <a:pt x="388" y="546"/>
                  </a:lnTo>
                  <a:lnTo>
                    <a:pt x="408" y="542"/>
                  </a:lnTo>
                  <a:lnTo>
                    <a:pt x="428" y="534"/>
                  </a:lnTo>
                  <a:lnTo>
                    <a:pt x="448" y="526"/>
                  </a:lnTo>
                  <a:lnTo>
                    <a:pt x="464" y="516"/>
                  </a:lnTo>
                  <a:lnTo>
                    <a:pt x="482" y="504"/>
                  </a:lnTo>
                  <a:lnTo>
                    <a:pt x="496" y="490"/>
                  </a:lnTo>
                  <a:lnTo>
                    <a:pt x="496" y="544"/>
                  </a:lnTo>
                  <a:lnTo>
                    <a:pt x="678" y="544"/>
                  </a:lnTo>
                  <a:lnTo>
                    <a:pt x="696" y="544"/>
                  </a:lnTo>
                  <a:lnTo>
                    <a:pt x="876" y="544"/>
                  </a:lnTo>
                  <a:lnTo>
                    <a:pt x="876" y="488"/>
                  </a:lnTo>
                  <a:lnTo>
                    <a:pt x="876" y="468"/>
                  </a:lnTo>
                  <a:lnTo>
                    <a:pt x="876" y="430"/>
                  </a:lnTo>
                  <a:lnTo>
                    <a:pt x="876" y="412"/>
                  </a:lnTo>
                  <a:lnTo>
                    <a:pt x="876" y="374"/>
                  </a:lnTo>
                  <a:lnTo>
                    <a:pt x="876" y="354"/>
                  </a:lnTo>
                  <a:lnTo>
                    <a:pt x="876" y="316"/>
                  </a:lnTo>
                  <a:lnTo>
                    <a:pt x="876" y="296"/>
                  </a:lnTo>
                  <a:lnTo>
                    <a:pt x="876" y="232"/>
                  </a:lnTo>
                  <a:lnTo>
                    <a:pt x="696" y="232"/>
                  </a:lnTo>
                  <a:close/>
                  <a:moveTo>
                    <a:pt x="678" y="232"/>
                  </a:moveTo>
                  <a:lnTo>
                    <a:pt x="678" y="240"/>
                  </a:lnTo>
                  <a:lnTo>
                    <a:pt x="544" y="240"/>
                  </a:lnTo>
                  <a:lnTo>
                    <a:pt x="544" y="240"/>
                  </a:lnTo>
                  <a:lnTo>
                    <a:pt x="534" y="220"/>
                  </a:lnTo>
                  <a:lnTo>
                    <a:pt x="522" y="202"/>
                  </a:lnTo>
                  <a:lnTo>
                    <a:pt x="678" y="202"/>
                  </a:lnTo>
                  <a:lnTo>
                    <a:pt x="678" y="232"/>
                  </a:lnTo>
                  <a:close/>
                  <a:moveTo>
                    <a:pt x="542" y="430"/>
                  </a:moveTo>
                  <a:lnTo>
                    <a:pt x="678" y="430"/>
                  </a:lnTo>
                  <a:lnTo>
                    <a:pt x="678" y="468"/>
                  </a:lnTo>
                  <a:lnTo>
                    <a:pt x="516" y="468"/>
                  </a:lnTo>
                  <a:lnTo>
                    <a:pt x="516" y="468"/>
                  </a:lnTo>
                  <a:lnTo>
                    <a:pt x="530" y="450"/>
                  </a:lnTo>
                  <a:lnTo>
                    <a:pt x="542" y="430"/>
                  </a:lnTo>
                  <a:lnTo>
                    <a:pt x="542" y="430"/>
                  </a:lnTo>
                  <a:close/>
                  <a:moveTo>
                    <a:pt x="550" y="412"/>
                  </a:moveTo>
                  <a:lnTo>
                    <a:pt x="550" y="412"/>
                  </a:lnTo>
                  <a:lnTo>
                    <a:pt x="556" y="392"/>
                  </a:lnTo>
                  <a:lnTo>
                    <a:pt x="560" y="374"/>
                  </a:lnTo>
                  <a:lnTo>
                    <a:pt x="678" y="374"/>
                  </a:lnTo>
                  <a:lnTo>
                    <a:pt x="678" y="412"/>
                  </a:lnTo>
                  <a:lnTo>
                    <a:pt x="550" y="412"/>
                  </a:lnTo>
                  <a:close/>
                  <a:moveTo>
                    <a:pt x="564" y="354"/>
                  </a:moveTo>
                  <a:lnTo>
                    <a:pt x="564" y="354"/>
                  </a:lnTo>
                  <a:lnTo>
                    <a:pt x="566" y="332"/>
                  </a:lnTo>
                  <a:lnTo>
                    <a:pt x="566" y="332"/>
                  </a:lnTo>
                  <a:lnTo>
                    <a:pt x="564" y="316"/>
                  </a:lnTo>
                  <a:lnTo>
                    <a:pt x="678" y="316"/>
                  </a:lnTo>
                  <a:lnTo>
                    <a:pt x="678" y="354"/>
                  </a:lnTo>
                  <a:lnTo>
                    <a:pt x="564" y="354"/>
                  </a:lnTo>
                  <a:close/>
                  <a:moveTo>
                    <a:pt x="562" y="296"/>
                  </a:moveTo>
                  <a:lnTo>
                    <a:pt x="562" y="296"/>
                  </a:lnTo>
                  <a:lnTo>
                    <a:pt x="558" y="278"/>
                  </a:lnTo>
                  <a:lnTo>
                    <a:pt x="552" y="258"/>
                  </a:lnTo>
                  <a:lnTo>
                    <a:pt x="678" y="258"/>
                  </a:lnTo>
                  <a:lnTo>
                    <a:pt x="678" y="296"/>
                  </a:lnTo>
                  <a:lnTo>
                    <a:pt x="562" y="296"/>
                  </a:lnTo>
                  <a:close/>
                  <a:moveTo>
                    <a:pt x="516" y="18"/>
                  </a:moveTo>
                  <a:lnTo>
                    <a:pt x="678" y="18"/>
                  </a:lnTo>
                  <a:lnTo>
                    <a:pt x="678" y="66"/>
                  </a:lnTo>
                  <a:lnTo>
                    <a:pt x="516" y="66"/>
                  </a:lnTo>
                  <a:lnTo>
                    <a:pt x="516" y="18"/>
                  </a:lnTo>
                  <a:close/>
                  <a:moveTo>
                    <a:pt x="516" y="86"/>
                  </a:moveTo>
                  <a:lnTo>
                    <a:pt x="678" y="86"/>
                  </a:lnTo>
                  <a:lnTo>
                    <a:pt x="678" y="124"/>
                  </a:lnTo>
                  <a:lnTo>
                    <a:pt x="516" y="124"/>
                  </a:lnTo>
                  <a:lnTo>
                    <a:pt x="516" y="86"/>
                  </a:lnTo>
                  <a:close/>
                  <a:moveTo>
                    <a:pt x="678" y="144"/>
                  </a:moveTo>
                  <a:lnTo>
                    <a:pt x="678" y="182"/>
                  </a:lnTo>
                  <a:lnTo>
                    <a:pt x="516" y="182"/>
                  </a:lnTo>
                  <a:lnTo>
                    <a:pt x="516" y="144"/>
                  </a:lnTo>
                  <a:lnTo>
                    <a:pt x="678" y="144"/>
                  </a:lnTo>
                  <a:close/>
                  <a:moveTo>
                    <a:pt x="20" y="424"/>
                  </a:moveTo>
                  <a:lnTo>
                    <a:pt x="148" y="424"/>
                  </a:lnTo>
                  <a:lnTo>
                    <a:pt x="148" y="424"/>
                  </a:lnTo>
                  <a:lnTo>
                    <a:pt x="160" y="446"/>
                  </a:lnTo>
                  <a:lnTo>
                    <a:pt x="174" y="466"/>
                  </a:lnTo>
                  <a:lnTo>
                    <a:pt x="20" y="466"/>
                  </a:lnTo>
                  <a:lnTo>
                    <a:pt x="20" y="424"/>
                  </a:lnTo>
                  <a:close/>
                  <a:moveTo>
                    <a:pt x="20" y="526"/>
                  </a:moveTo>
                  <a:lnTo>
                    <a:pt x="20" y="484"/>
                  </a:lnTo>
                  <a:lnTo>
                    <a:pt x="180" y="484"/>
                  </a:lnTo>
                  <a:lnTo>
                    <a:pt x="180" y="526"/>
                  </a:lnTo>
                  <a:lnTo>
                    <a:pt x="20" y="526"/>
                  </a:lnTo>
                  <a:close/>
                  <a:moveTo>
                    <a:pt x="346" y="532"/>
                  </a:moveTo>
                  <a:lnTo>
                    <a:pt x="346" y="532"/>
                  </a:lnTo>
                  <a:lnTo>
                    <a:pt x="326" y="530"/>
                  </a:lnTo>
                  <a:lnTo>
                    <a:pt x="306" y="528"/>
                  </a:lnTo>
                  <a:lnTo>
                    <a:pt x="286" y="522"/>
                  </a:lnTo>
                  <a:lnTo>
                    <a:pt x="268" y="516"/>
                  </a:lnTo>
                  <a:lnTo>
                    <a:pt x="250" y="508"/>
                  </a:lnTo>
                  <a:lnTo>
                    <a:pt x="234" y="498"/>
                  </a:lnTo>
                  <a:lnTo>
                    <a:pt x="220" y="486"/>
                  </a:lnTo>
                  <a:lnTo>
                    <a:pt x="204" y="472"/>
                  </a:lnTo>
                  <a:lnTo>
                    <a:pt x="192" y="458"/>
                  </a:lnTo>
                  <a:lnTo>
                    <a:pt x="180" y="444"/>
                  </a:lnTo>
                  <a:lnTo>
                    <a:pt x="170" y="426"/>
                  </a:lnTo>
                  <a:lnTo>
                    <a:pt x="162" y="410"/>
                  </a:lnTo>
                  <a:lnTo>
                    <a:pt x="156" y="390"/>
                  </a:lnTo>
                  <a:lnTo>
                    <a:pt x="150" y="372"/>
                  </a:lnTo>
                  <a:lnTo>
                    <a:pt x="148" y="352"/>
                  </a:lnTo>
                  <a:lnTo>
                    <a:pt x="146" y="332"/>
                  </a:lnTo>
                  <a:lnTo>
                    <a:pt x="146" y="332"/>
                  </a:lnTo>
                  <a:lnTo>
                    <a:pt x="148" y="312"/>
                  </a:lnTo>
                  <a:lnTo>
                    <a:pt x="150" y="292"/>
                  </a:lnTo>
                  <a:lnTo>
                    <a:pt x="156" y="272"/>
                  </a:lnTo>
                  <a:lnTo>
                    <a:pt x="162" y="254"/>
                  </a:lnTo>
                  <a:lnTo>
                    <a:pt x="170" y="236"/>
                  </a:lnTo>
                  <a:lnTo>
                    <a:pt x="180" y="220"/>
                  </a:lnTo>
                  <a:lnTo>
                    <a:pt x="192" y="204"/>
                  </a:lnTo>
                  <a:lnTo>
                    <a:pt x="204" y="190"/>
                  </a:lnTo>
                  <a:lnTo>
                    <a:pt x="220" y="178"/>
                  </a:lnTo>
                  <a:lnTo>
                    <a:pt x="234" y="166"/>
                  </a:lnTo>
                  <a:lnTo>
                    <a:pt x="250" y="156"/>
                  </a:lnTo>
                  <a:lnTo>
                    <a:pt x="268" y="148"/>
                  </a:lnTo>
                  <a:lnTo>
                    <a:pt x="286" y="140"/>
                  </a:lnTo>
                  <a:lnTo>
                    <a:pt x="306" y="136"/>
                  </a:lnTo>
                  <a:lnTo>
                    <a:pt x="326" y="132"/>
                  </a:lnTo>
                  <a:lnTo>
                    <a:pt x="346" y="132"/>
                  </a:lnTo>
                  <a:lnTo>
                    <a:pt x="346" y="132"/>
                  </a:lnTo>
                  <a:lnTo>
                    <a:pt x="366" y="132"/>
                  </a:lnTo>
                  <a:lnTo>
                    <a:pt x="386" y="136"/>
                  </a:lnTo>
                  <a:lnTo>
                    <a:pt x="406" y="140"/>
                  </a:lnTo>
                  <a:lnTo>
                    <a:pt x="424" y="148"/>
                  </a:lnTo>
                  <a:lnTo>
                    <a:pt x="442" y="156"/>
                  </a:lnTo>
                  <a:lnTo>
                    <a:pt x="458" y="166"/>
                  </a:lnTo>
                  <a:lnTo>
                    <a:pt x="474" y="178"/>
                  </a:lnTo>
                  <a:lnTo>
                    <a:pt x="488" y="190"/>
                  </a:lnTo>
                  <a:lnTo>
                    <a:pt x="500" y="204"/>
                  </a:lnTo>
                  <a:lnTo>
                    <a:pt x="512" y="220"/>
                  </a:lnTo>
                  <a:lnTo>
                    <a:pt x="522" y="236"/>
                  </a:lnTo>
                  <a:lnTo>
                    <a:pt x="530" y="254"/>
                  </a:lnTo>
                  <a:lnTo>
                    <a:pt x="536" y="272"/>
                  </a:lnTo>
                  <a:lnTo>
                    <a:pt x="542" y="292"/>
                  </a:lnTo>
                  <a:lnTo>
                    <a:pt x="544" y="312"/>
                  </a:lnTo>
                  <a:lnTo>
                    <a:pt x="546" y="332"/>
                  </a:lnTo>
                  <a:lnTo>
                    <a:pt x="546" y="332"/>
                  </a:lnTo>
                  <a:lnTo>
                    <a:pt x="544" y="352"/>
                  </a:lnTo>
                  <a:lnTo>
                    <a:pt x="542" y="372"/>
                  </a:lnTo>
                  <a:lnTo>
                    <a:pt x="536" y="390"/>
                  </a:lnTo>
                  <a:lnTo>
                    <a:pt x="530" y="410"/>
                  </a:lnTo>
                  <a:lnTo>
                    <a:pt x="522" y="426"/>
                  </a:lnTo>
                  <a:lnTo>
                    <a:pt x="512" y="444"/>
                  </a:lnTo>
                  <a:lnTo>
                    <a:pt x="500" y="458"/>
                  </a:lnTo>
                  <a:lnTo>
                    <a:pt x="488" y="472"/>
                  </a:lnTo>
                  <a:lnTo>
                    <a:pt x="474" y="486"/>
                  </a:lnTo>
                  <a:lnTo>
                    <a:pt x="458" y="498"/>
                  </a:lnTo>
                  <a:lnTo>
                    <a:pt x="442" y="508"/>
                  </a:lnTo>
                  <a:lnTo>
                    <a:pt x="424" y="516"/>
                  </a:lnTo>
                  <a:lnTo>
                    <a:pt x="406" y="522"/>
                  </a:lnTo>
                  <a:lnTo>
                    <a:pt x="386" y="528"/>
                  </a:lnTo>
                  <a:lnTo>
                    <a:pt x="366" y="530"/>
                  </a:lnTo>
                  <a:lnTo>
                    <a:pt x="346" y="532"/>
                  </a:lnTo>
                  <a:lnTo>
                    <a:pt x="346" y="532"/>
                  </a:lnTo>
                  <a:close/>
                  <a:moveTo>
                    <a:pt x="516" y="526"/>
                  </a:moveTo>
                  <a:lnTo>
                    <a:pt x="516" y="488"/>
                  </a:lnTo>
                  <a:lnTo>
                    <a:pt x="678" y="488"/>
                  </a:lnTo>
                  <a:lnTo>
                    <a:pt x="678" y="526"/>
                  </a:lnTo>
                  <a:lnTo>
                    <a:pt x="516" y="526"/>
                  </a:lnTo>
                  <a:close/>
                  <a:moveTo>
                    <a:pt x="858" y="526"/>
                  </a:moveTo>
                  <a:lnTo>
                    <a:pt x="696" y="526"/>
                  </a:lnTo>
                  <a:lnTo>
                    <a:pt x="696" y="488"/>
                  </a:lnTo>
                  <a:lnTo>
                    <a:pt x="858" y="488"/>
                  </a:lnTo>
                  <a:lnTo>
                    <a:pt x="858" y="526"/>
                  </a:lnTo>
                  <a:close/>
                  <a:moveTo>
                    <a:pt x="858" y="468"/>
                  </a:moveTo>
                  <a:lnTo>
                    <a:pt x="696" y="468"/>
                  </a:lnTo>
                  <a:lnTo>
                    <a:pt x="696" y="430"/>
                  </a:lnTo>
                  <a:lnTo>
                    <a:pt x="858" y="430"/>
                  </a:lnTo>
                  <a:lnTo>
                    <a:pt x="858" y="468"/>
                  </a:lnTo>
                  <a:close/>
                  <a:moveTo>
                    <a:pt x="858" y="412"/>
                  </a:moveTo>
                  <a:lnTo>
                    <a:pt x="696" y="412"/>
                  </a:lnTo>
                  <a:lnTo>
                    <a:pt x="696" y="374"/>
                  </a:lnTo>
                  <a:lnTo>
                    <a:pt x="858" y="374"/>
                  </a:lnTo>
                  <a:lnTo>
                    <a:pt x="858" y="412"/>
                  </a:lnTo>
                  <a:close/>
                  <a:moveTo>
                    <a:pt x="858" y="354"/>
                  </a:moveTo>
                  <a:lnTo>
                    <a:pt x="696" y="354"/>
                  </a:lnTo>
                  <a:lnTo>
                    <a:pt x="696" y="316"/>
                  </a:lnTo>
                  <a:lnTo>
                    <a:pt x="858" y="316"/>
                  </a:lnTo>
                  <a:lnTo>
                    <a:pt x="858" y="354"/>
                  </a:lnTo>
                  <a:close/>
                  <a:moveTo>
                    <a:pt x="696" y="296"/>
                  </a:moveTo>
                  <a:lnTo>
                    <a:pt x="696" y="258"/>
                  </a:lnTo>
                  <a:lnTo>
                    <a:pt x="696" y="252"/>
                  </a:lnTo>
                  <a:lnTo>
                    <a:pt x="858" y="252"/>
                  </a:lnTo>
                  <a:lnTo>
                    <a:pt x="858" y="296"/>
                  </a:lnTo>
                  <a:lnTo>
                    <a:pt x="696" y="296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" name="Freeform 102">
              <a:extLst>
                <a:ext uri="{FF2B5EF4-FFF2-40B4-BE49-F238E27FC236}">
                  <a16:creationId xmlns:a16="http://schemas.microsoft.com/office/drawing/2014/main" id="{725D2BD9-0EC4-623F-DA11-D00002395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" y="3287"/>
              <a:ext cx="288" cy="286"/>
            </a:xfrm>
            <a:custGeom>
              <a:avLst/>
              <a:gdLst>
                <a:gd name="T0" fmla="*/ 144 w 288"/>
                <a:gd name="T1" fmla="*/ 0 h 286"/>
                <a:gd name="T2" fmla="*/ 116 w 288"/>
                <a:gd name="T3" fmla="*/ 4 h 286"/>
                <a:gd name="T4" fmla="*/ 88 w 288"/>
                <a:gd name="T5" fmla="*/ 12 h 286"/>
                <a:gd name="T6" fmla="*/ 64 w 288"/>
                <a:gd name="T7" fmla="*/ 24 h 286"/>
                <a:gd name="T8" fmla="*/ 42 w 288"/>
                <a:gd name="T9" fmla="*/ 42 h 286"/>
                <a:gd name="T10" fmla="*/ 26 w 288"/>
                <a:gd name="T11" fmla="*/ 64 h 286"/>
                <a:gd name="T12" fmla="*/ 12 w 288"/>
                <a:gd name="T13" fmla="*/ 88 h 286"/>
                <a:gd name="T14" fmla="*/ 4 w 288"/>
                <a:gd name="T15" fmla="*/ 114 h 286"/>
                <a:gd name="T16" fmla="*/ 0 w 288"/>
                <a:gd name="T17" fmla="*/ 144 h 286"/>
                <a:gd name="T18" fmla="*/ 2 w 288"/>
                <a:gd name="T19" fmla="*/ 158 h 286"/>
                <a:gd name="T20" fmla="*/ 8 w 288"/>
                <a:gd name="T21" fmla="*/ 186 h 286"/>
                <a:gd name="T22" fmla="*/ 18 w 288"/>
                <a:gd name="T23" fmla="*/ 212 h 286"/>
                <a:gd name="T24" fmla="*/ 34 w 288"/>
                <a:gd name="T25" fmla="*/ 234 h 286"/>
                <a:gd name="T26" fmla="*/ 54 w 288"/>
                <a:gd name="T27" fmla="*/ 254 h 286"/>
                <a:gd name="T28" fmla="*/ 76 w 288"/>
                <a:gd name="T29" fmla="*/ 270 h 286"/>
                <a:gd name="T30" fmla="*/ 102 w 288"/>
                <a:gd name="T31" fmla="*/ 280 h 286"/>
                <a:gd name="T32" fmla="*/ 130 w 288"/>
                <a:gd name="T33" fmla="*/ 286 h 286"/>
                <a:gd name="T34" fmla="*/ 144 w 288"/>
                <a:gd name="T35" fmla="*/ 286 h 286"/>
                <a:gd name="T36" fmla="*/ 172 w 288"/>
                <a:gd name="T37" fmla="*/ 284 h 286"/>
                <a:gd name="T38" fmla="*/ 200 w 288"/>
                <a:gd name="T39" fmla="*/ 276 h 286"/>
                <a:gd name="T40" fmla="*/ 224 w 288"/>
                <a:gd name="T41" fmla="*/ 262 h 286"/>
                <a:gd name="T42" fmla="*/ 246 w 288"/>
                <a:gd name="T43" fmla="*/ 244 h 286"/>
                <a:gd name="T44" fmla="*/ 262 w 288"/>
                <a:gd name="T45" fmla="*/ 224 h 286"/>
                <a:gd name="T46" fmla="*/ 276 w 288"/>
                <a:gd name="T47" fmla="*/ 200 h 286"/>
                <a:gd name="T48" fmla="*/ 284 w 288"/>
                <a:gd name="T49" fmla="*/ 172 h 286"/>
                <a:gd name="T50" fmla="*/ 288 w 288"/>
                <a:gd name="T51" fmla="*/ 144 h 286"/>
                <a:gd name="T52" fmla="*/ 286 w 288"/>
                <a:gd name="T53" fmla="*/ 128 h 286"/>
                <a:gd name="T54" fmla="*/ 280 w 288"/>
                <a:gd name="T55" fmla="*/ 102 h 286"/>
                <a:gd name="T56" fmla="*/ 270 w 288"/>
                <a:gd name="T57" fmla="*/ 76 h 286"/>
                <a:gd name="T58" fmla="*/ 254 w 288"/>
                <a:gd name="T59" fmla="*/ 52 h 286"/>
                <a:gd name="T60" fmla="*/ 236 w 288"/>
                <a:gd name="T61" fmla="*/ 34 h 286"/>
                <a:gd name="T62" fmla="*/ 212 w 288"/>
                <a:gd name="T63" fmla="*/ 18 h 286"/>
                <a:gd name="T64" fmla="*/ 186 w 288"/>
                <a:gd name="T65" fmla="*/ 6 h 286"/>
                <a:gd name="T66" fmla="*/ 158 w 288"/>
                <a:gd name="T67" fmla="*/ 2 h 286"/>
                <a:gd name="T68" fmla="*/ 144 w 288"/>
                <a:gd name="T69" fmla="*/ 0 h 286"/>
                <a:gd name="T70" fmla="*/ 144 w 288"/>
                <a:gd name="T71" fmla="*/ 268 h 286"/>
                <a:gd name="T72" fmla="*/ 120 w 288"/>
                <a:gd name="T73" fmla="*/ 264 h 286"/>
                <a:gd name="T74" fmla="*/ 96 w 288"/>
                <a:gd name="T75" fmla="*/ 258 h 286"/>
                <a:gd name="T76" fmla="*/ 56 w 288"/>
                <a:gd name="T77" fmla="*/ 232 h 286"/>
                <a:gd name="T78" fmla="*/ 30 w 288"/>
                <a:gd name="T79" fmla="*/ 192 h 286"/>
                <a:gd name="T80" fmla="*/ 22 w 288"/>
                <a:gd name="T81" fmla="*/ 168 h 286"/>
                <a:gd name="T82" fmla="*/ 20 w 288"/>
                <a:gd name="T83" fmla="*/ 144 h 286"/>
                <a:gd name="T84" fmla="*/ 20 w 288"/>
                <a:gd name="T85" fmla="*/ 130 h 286"/>
                <a:gd name="T86" fmla="*/ 26 w 288"/>
                <a:gd name="T87" fmla="*/ 106 h 286"/>
                <a:gd name="T88" fmla="*/ 42 w 288"/>
                <a:gd name="T89" fmla="*/ 74 h 286"/>
                <a:gd name="T90" fmla="*/ 74 w 288"/>
                <a:gd name="T91" fmla="*/ 40 h 286"/>
                <a:gd name="T92" fmla="*/ 108 w 288"/>
                <a:gd name="T93" fmla="*/ 26 h 286"/>
                <a:gd name="T94" fmla="*/ 132 w 288"/>
                <a:gd name="T95" fmla="*/ 20 h 286"/>
                <a:gd name="T96" fmla="*/ 144 w 288"/>
                <a:gd name="T97" fmla="*/ 20 h 286"/>
                <a:gd name="T98" fmla="*/ 170 w 288"/>
                <a:gd name="T99" fmla="*/ 22 h 286"/>
                <a:gd name="T100" fmla="*/ 192 w 288"/>
                <a:gd name="T101" fmla="*/ 30 h 286"/>
                <a:gd name="T102" fmla="*/ 232 w 288"/>
                <a:gd name="T103" fmla="*/ 56 h 286"/>
                <a:gd name="T104" fmla="*/ 258 w 288"/>
                <a:gd name="T105" fmla="*/ 96 h 286"/>
                <a:gd name="T106" fmla="*/ 266 w 288"/>
                <a:gd name="T107" fmla="*/ 118 h 286"/>
                <a:gd name="T108" fmla="*/ 268 w 288"/>
                <a:gd name="T109" fmla="*/ 144 h 286"/>
                <a:gd name="T110" fmla="*/ 268 w 288"/>
                <a:gd name="T111" fmla="*/ 156 h 286"/>
                <a:gd name="T112" fmla="*/ 262 w 288"/>
                <a:gd name="T113" fmla="*/ 180 h 286"/>
                <a:gd name="T114" fmla="*/ 246 w 288"/>
                <a:gd name="T115" fmla="*/ 212 h 286"/>
                <a:gd name="T116" fmla="*/ 214 w 288"/>
                <a:gd name="T117" fmla="*/ 246 h 286"/>
                <a:gd name="T118" fmla="*/ 180 w 288"/>
                <a:gd name="T119" fmla="*/ 262 h 286"/>
                <a:gd name="T120" fmla="*/ 156 w 288"/>
                <a:gd name="T121" fmla="*/ 266 h 286"/>
                <a:gd name="T122" fmla="*/ 144 w 288"/>
                <a:gd name="T123" fmla="*/ 26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" h="286">
                  <a:moveTo>
                    <a:pt x="144" y="0"/>
                  </a:moveTo>
                  <a:lnTo>
                    <a:pt x="144" y="0"/>
                  </a:lnTo>
                  <a:lnTo>
                    <a:pt x="130" y="2"/>
                  </a:lnTo>
                  <a:lnTo>
                    <a:pt x="116" y="4"/>
                  </a:lnTo>
                  <a:lnTo>
                    <a:pt x="102" y="6"/>
                  </a:lnTo>
                  <a:lnTo>
                    <a:pt x="88" y="12"/>
                  </a:lnTo>
                  <a:lnTo>
                    <a:pt x="76" y="18"/>
                  </a:lnTo>
                  <a:lnTo>
                    <a:pt x="64" y="24"/>
                  </a:lnTo>
                  <a:lnTo>
                    <a:pt x="54" y="34"/>
                  </a:lnTo>
                  <a:lnTo>
                    <a:pt x="42" y="42"/>
                  </a:lnTo>
                  <a:lnTo>
                    <a:pt x="34" y="52"/>
                  </a:lnTo>
                  <a:lnTo>
                    <a:pt x="26" y="64"/>
                  </a:lnTo>
                  <a:lnTo>
                    <a:pt x="18" y="76"/>
                  </a:lnTo>
                  <a:lnTo>
                    <a:pt x="12" y="88"/>
                  </a:lnTo>
                  <a:lnTo>
                    <a:pt x="8" y="102"/>
                  </a:lnTo>
                  <a:lnTo>
                    <a:pt x="4" y="114"/>
                  </a:lnTo>
                  <a:lnTo>
                    <a:pt x="2" y="128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58"/>
                  </a:lnTo>
                  <a:lnTo>
                    <a:pt x="4" y="172"/>
                  </a:lnTo>
                  <a:lnTo>
                    <a:pt x="8" y="186"/>
                  </a:lnTo>
                  <a:lnTo>
                    <a:pt x="12" y="200"/>
                  </a:lnTo>
                  <a:lnTo>
                    <a:pt x="18" y="212"/>
                  </a:lnTo>
                  <a:lnTo>
                    <a:pt x="26" y="224"/>
                  </a:lnTo>
                  <a:lnTo>
                    <a:pt x="34" y="234"/>
                  </a:lnTo>
                  <a:lnTo>
                    <a:pt x="42" y="244"/>
                  </a:lnTo>
                  <a:lnTo>
                    <a:pt x="54" y="254"/>
                  </a:lnTo>
                  <a:lnTo>
                    <a:pt x="64" y="262"/>
                  </a:lnTo>
                  <a:lnTo>
                    <a:pt x="76" y="270"/>
                  </a:lnTo>
                  <a:lnTo>
                    <a:pt x="88" y="276"/>
                  </a:lnTo>
                  <a:lnTo>
                    <a:pt x="102" y="280"/>
                  </a:lnTo>
                  <a:lnTo>
                    <a:pt x="116" y="284"/>
                  </a:lnTo>
                  <a:lnTo>
                    <a:pt x="130" y="286"/>
                  </a:lnTo>
                  <a:lnTo>
                    <a:pt x="144" y="286"/>
                  </a:lnTo>
                  <a:lnTo>
                    <a:pt x="144" y="286"/>
                  </a:lnTo>
                  <a:lnTo>
                    <a:pt x="158" y="286"/>
                  </a:lnTo>
                  <a:lnTo>
                    <a:pt x="172" y="284"/>
                  </a:lnTo>
                  <a:lnTo>
                    <a:pt x="186" y="280"/>
                  </a:lnTo>
                  <a:lnTo>
                    <a:pt x="200" y="276"/>
                  </a:lnTo>
                  <a:lnTo>
                    <a:pt x="212" y="270"/>
                  </a:lnTo>
                  <a:lnTo>
                    <a:pt x="224" y="262"/>
                  </a:lnTo>
                  <a:lnTo>
                    <a:pt x="236" y="254"/>
                  </a:lnTo>
                  <a:lnTo>
                    <a:pt x="246" y="244"/>
                  </a:lnTo>
                  <a:lnTo>
                    <a:pt x="254" y="234"/>
                  </a:lnTo>
                  <a:lnTo>
                    <a:pt x="262" y="224"/>
                  </a:lnTo>
                  <a:lnTo>
                    <a:pt x="270" y="212"/>
                  </a:lnTo>
                  <a:lnTo>
                    <a:pt x="276" y="200"/>
                  </a:lnTo>
                  <a:lnTo>
                    <a:pt x="280" y="186"/>
                  </a:lnTo>
                  <a:lnTo>
                    <a:pt x="284" y="172"/>
                  </a:lnTo>
                  <a:lnTo>
                    <a:pt x="286" y="158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6" y="128"/>
                  </a:lnTo>
                  <a:lnTo>
                    <a:pt x="284" y="114"/>
                  </a:lnTo>
                  <a:lnTo>
                    <a:pt x="280" y="102"/>
                  </a:lnTo>
                  <a:lnTo>
                    <a:pt x="276" y="88"/>
                  </a:lnTo>
                  <a:lnTo>
                    <a:pt x="270" y="76"/>
                  </a:lnTo>
                  <a:lnTo>
                    <a:pt x="262" y="64"/>
                  </a:lnTo>
                  <a:lnTo>
                    <a:pt x="254" y="52"/>
                  </a:lnTo>
                  <a:lnTo>
                    <a:pt x="246" y="42"/>
                  </a:lnTo>
                  <a:lnTo>
                    <a:pt x="236" y="34"/>
                  </a:lnTo>
                  <a:lnTo>
                    <a:pt x="224" y="24"/>
                  </a:lnTo>
                  <a:lnTo>
                    <a:pt x="212" y="18"/>
                  </a:lnTo>
                  <a:lnTo>
                    <a:pt x="200" y="12"/>
                  </a:lnTo>
                  <a:lnTo>
                    <a:pt x="186" y="6"/>
                  </a:lnTo>
                  <a:lnTo>
                    <a:pt x="172" y="4"/>
                  </a:lnTo>
                  <a:lnTo>
                    <a:pt x="158" y="2"/>
                  </a:lnTo>
                  <a:lnTo>
                    <a:pt x="144" y="0"/>
                  </a:lnTo>
                  <a:lnTo>
                    <a:pt x="144" y="0"/>
                  </a:lnTo>
                  <a:close/>
                  <a:moveTo>
                    <a:pt x="144" y="268"/>
                  </a:moveTo>
                  <a:lnTo>
                    <a:pt x="144" y="268"/>
                  </a:lnTo>
                  <a:lnTo>
                    <a:pt x="132" y="266"/>
                  </a:lnTo>
                  <a:lnTo>
                    <a:pt x="120" y="264"/>
                  </a:lnTo>
                  <a:lnTo>
                    <a:pt x="108" y="262"/>
                  </a:lnTo>
                  <a:lnTo>
                    <a:pt x="96" y="258"/>
                  </a:lnTo>
                  <a:lnTo>
                    <a:pt x="74" y="246"/>
                  </a:lnTo>
                  <a:lnTo>
                    <a:pt x="56" y="232"/>
                  </a:lnTo>
                  <a:lnTo>
                    <a:pt x="42" y="212"/>
                  </a:lnTo>
                  <a:lnTo>
                    <a:pt x="30" y="192"/>
                  </a:lnTo>
                  <a:lnTo>
                    <a:pt x="26" y="180"/>
                  </a:lnTo>
                  <a:lnTo>
                    <a:pt x="22" y="168"/>
                  </a:lnTo>
                  <a:lnTo>
                    <a:pt x="20" y="156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0" y="130"/>
                  </a:lnTo>
                  <a:lnTo>
                    <a:pt x="22" y="118"/>
                  </a:lnTo>
                  <a:lnTo>
                    <a:pt x="26" y="106"/>
                  </a:lnTo>
                  <a:lnTo>
                    <a:pt x="30" y="96"/>
                  </a:lnTo>
                  <a:lnTo>
                    <a:pt x="42" y="74"/>
                  </a:lnTo>
                  <a:lnTo>
                    <a:pt x="56" y="56"/>
                  </a:lnTo>
                  <a:lnTo>
                    <a:pt x="74" y="40"/>
                  </a:lnTo>
                  <a:lnTo>
                    <a:pt x="96" y="30"/>
                  </a:lnTo>
                  <a:lnTo>
                    <a:pt x="108" y="26"/>
                  </a:lnTo>
                  <a:lnTo>
                    <a:pt x="120" y="22"/>
                  </a:lnTo>
                  <a:lnTo>
                    <a:pt x="132" y="20"/>
                  </a:lnTo>
                  <a:lnTo>
                    <a:pt x="144" y="20"/>
                  </a:lnTo>
                  <a:lnTo>
                    <a:pt x="144" y="20"/>
                  </a:lnTo>
                  <a:lnTo>
                    <a:pt x="156" y="20"/>
                  </a:lnTo>
                  <a:lnTo>
                    <a:pt x="170" y="22"/>
                  </a:lnTo>
                  <a:lnTo>
                    <a:pt x="180" y="26"/>
                  </a:lnTo>
                  <a:lnTo>
                    <a:pt x="192" y="30"/>
                  </a:lnTo>
                  <a:lnTo>
                    <a:pt x="214" y="40"/>
                  </a:lnTo>
                  <a:lnTo>
                    <a:pt x="232" y="56"/>
                  </a:lnTo>
                  <a:lnTo>
                    <a:pt x="246" y="74"/>
                  </a:lnTo>
                  <a:lnTo>
                    <a:pt x="258" y="96"/>
                  </a:lnTo>
                  <a:lnTo>
                    <a:pt x="262" y="106"/>
                  </a:lnTo>
                  <a:lnTo>
                    <a:pt x="266" y="118"/>
                  </a:lnTo>
                  <a:lnTo>
                    <a:pt x="268" y="130"/>
                  </a:lnTo>
                  <a:lnTo>
                    <a:pt x="268" y="144"/>
                  </a:lnTo>
                  <a:lnTo>
                    <a:pt x="268" y="144"/>
                  </a:lnTo>
                  <a:lnTo>
                    <a:pt x="268" y="156"/>
                  </a:lnTo>
                  <a:lnTo>
                    <a:pt x="266" y="168"/>
                  </a:lnTo>
                  <a:lnTo>
                    <a:pt x="262" y="180"/>
                  </a:lnTo>
                  <a:lnTo>
                    <a:pt x="258" y="192"/>
                  </a:lnTo>
                  <a:lnTo>
                    <a:pt x="246" y="212"/>
                  </a:lnTo>
                  <a:lnTo>
                    <a:pt x="232" y="232"/>
                  </a:lnTo>
                  <a:lnTo>
                    <a:pt x="214" y="246"/>
                  </a:lnTo>
                  <a:lnTo>
                    <a:pt x="192" y="258"/>
                  </a:lnTo>
                  <a:lnTo>
                    <a:pt x="180" y="262"/>
                  </a:lnTo>
                  <a:lnTo>
                    <a:pt x="170" y="264"/>
                  </a:lnTo>
                  <a:lnTo>
                    <a:pt x="156" y="266"/>
                  </a:lnTo>
                  <a:lnTo>
                    <a:pt x="144" y="268"/>
                  </a:lnTo>
                  <a:lnTo>
                    <a:pt x="144" y="26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1" name="Rectangle 103">
              <a:extLst>
                <a:ext uri="{FF2B5EF4-FFF2-40B4-BE49-F238E27FC236}">
                  <a16:creationId xmlns:a16="http://schemas.microsoft.com/office/drawing/2014/main" id="{FE99457E-2735-191C-8380-1EF620FD1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3425"/>
              <a:ext cx="24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" name="Rectangle 104">
              <a:extLst>
                <a:ext uri="{FF2B5EF4-FFF2-40B4-BE49-F238E27FC236}">
                  <a16:creationId xmlns:a16="http://schemas.microsoft.com/office/drawing/2014/main" id="{16E90B3F-A0DB-A491-0325-244BA1B6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3425"/>
              <a:ext cx="24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87F5B381-30DF-C692-C75A-75551E5A9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" y="2981"/>
              <a:ext cx="18" cy="82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Rectangle 106">
              <a:extLst>
                <a:ext uri="{FF2B5EF4-FFF2-40B4-BE49-F238E27FC236}">
                  <a16:creationId xmlns:a16="http://schemas.microsoft.com/office/drawing/2014/main" id="{DC1F1942-6D62-5DAC-691F-D41E321C1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" y="3089"/>
              <a:ext cx="18" cy="2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Rectangle 107">
              <a:extLst>
                <a:ext uri="{FF2B5EF4-FFF2-40B4-BE49-F238E27FC236}">
                  <a16:creationId xmlns:a16="http://schemas.microsoft.com/office/drawing/2014/main" id="{347D43E0-B624-0897-D95E-1DDC84236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913"/>
              <a:ext cx="20" cy="80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2" name="Rectangle 108">
              <a:extLst>
                <a:ext uri="{FF2B5EF4-FFF2-40B4-BE49-F238E27FC236}">
                  <a16:creationId xmlns:a16="http://schemas.microsoft.com/office/drawing/2014/main" id="{16012459-99D4-3A39-BA02-ED41ED4C4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3021"/>
              <a:ext cx="20" cy="2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6" name="Rectangle 109">
              <a:extLst>
                <a:ext uri="{FF2B5EF4-FFF2-40B4-BE49-F238E27FC236}">
                  <a16:creationId xmlns:a16="http://schemas.microsoft.com/office/drawing/2014/main" id="{0AD0FEBB-45F4-0779-9F07-C818A84ED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" y="3001"/>
              <a:ext cx="20" cy="80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8" name="Rectangle 110">
              <a:extLst>
                <a:ext uri="{FF2B5EF4-FFF2-40B4-BE49-F238E27FC236}">
                  <a16:creationId xmlns:a16="http://schemas.microsoft.com/office/drawing/2014/main" id="{5A5A1114-43F5-23FA-2D11-4292A2C59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" y="3107"/>
              <a:ext cx="20" cy="2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59" name="Group 114" descr="Business&#10;Business Icons&#10;Icon">
            <a:extLst>
              <a:ext uri="{FF2B5EF4-FFF2-40B4-BE49-F238E27FC236}">
                <a16:creationId xmlns:a16="http://schemas.microsoft.com/office/drawing/2014/main" id="{CADDAE96-58E1-A574-BF98-411E27FF64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5385" y="3831226"/>
            <a:ext cx="289605" cy="287850"/>
            <a:chOff x="1891" y="2995"/>
            <a:chExt cx="660" cy="656"/>
          </a:xfrm>
        </p:grpSpPr>
        <p:sp>
          <p:nvSpPr>
            <p:cNvPr id="62" name="AutoShape 113">
              <a:extLst>
                <a:ext uri="{FF2B5EF4-FFF2-40B4-BE49-F238E27FC236}">
                  <a16:creationId xmlns:a16="http://schemas.microsoft.com/office/drawing/2014/main" id="{3A020BA7-5A85-3449-A19C-BFB7BA40BCC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91" y="2995"/>
              <a:ext cx="660" cy="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" name="Freeform 115">
              <a:extLst>
                <a:ext uri="{FF2B5EF4-FFF2-40B4-BE49-F238E27FC236}">
                  <a16:creationId xmlns:a16="http://schemas.microsoft.com/office/drawing/2014/main" id="{5317BD50-62F5-0140-28D9-21AED08AD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" y="2995"/>
              <a:ext cx="132" cy="600"/>
            </a:xfrm>
            <a:custGeom>
              <a:avLst/>
              <a:gdLst>
                <a:gd name="T0" fmla="*/ 18 w 132"/>
                <a:gd name="T1" fmla="*/ 600 h 600"/>
                <a:gd name="T2" fmla="*/ 0 w 132"/>
                <a:gd name="T3" fmla="*/ 600 h 600"/>
                <a:gd name="T4" fmla="*/ 0 w 132"/>
                <a:gd name="T5" fmla="*/ 62 h 600"/>
                <a:gd name="T6" fmla="*/ 0 w 132"/>
                <a:gd name="T7" fmla="*/ 62 h 600"/>
                <a:gd name="T8" fmla="*/ 0 w 132"/>
                <a:gd name="T9" fmla="*/ 50 h 600"/>
                <a:gd name="T10" fmla="*/ 6 w 132"/>
                <a:gd name="T11" fmla="*/ 38 h 600"/>
                <a:gd name="T12" fmla="*/ 12 w 132"/>
                <a:gd name="T13" fmla="*/ 28 h 600"/>
                <a:gd name="T14" fmla="*/ 20 w 132"/>
                <a:gd name="T15" fmla="*/ 18 h 600"/>
                <a:gd name="T16" fmla="*/ 30 w 132"/>
                <a:gd name="T17" fmla="*/ 10 h 600"/>
                <a:gd name="T18" fmla="*/ 42 w 132"/>
                <a:gd name="T19" fmla="*/ 6 h 600"/>
                <a:gd name="T20" fmla="*/ 52 w 132"/>
                <a:gd name="T21" fmla="*/ 2 h 600"/>
                <a:gd name="T22" fmla="*/ 64 w 132"/>
                <a:gd name="T23" fmla="*/ 0 h 600"/>
                <a:gd name="T24" fmla="*/ 64 w 132"/>
                <a:gd name="T25" fmla="*/ 0 h 600"/>
                <a:gd name="T26" fmla="*/ 74 w 132"/>
                <a:gd name="T27" fmla="*/ 2 h 600"/>
                <a:gd name="T28" fmla="*/ 86 w 132"/>
                <a:gd name="T29" fmla="*/ 6 h 600"/>
                <a:gd name="T30" fmla="*/ 96 w 132"/>
                <a:gd name="T31" fmla="*/ 10 h 600"/>
                <a:gd name="T32" fmla="*/ 108 w 132"/>
                <a:gd name="T33" fmla="*/ 18 h 600"/>
                <a:gd name="T34" fmla="*/ 118 w 132"/>
                <a:gd name="T35" fmla="*/ 26 h 600"/>
                <a:gd name="T36" fmla="*/ 124 w 132"/>
                <a:gd name="T37" fmla="*/ 38 h 600"/>
                <a:gd name="T38" fmla="*/ 130 w 132"/>
                <a:gd name="T39" fmla="*/ 50 h 600"/>
                <a:gd name="T40" fmla="*/ 132 w 132"/>
                <a:gd name="T41" fmla="*/ 62 h 600"/>
                <a:gd name="T42" fmla="*/ 132 w 132"/>
                <a:gd name="T43" fmla="*/ 92 h 600"/>
                <a:gd name="T44" fmla="*/ 114 w 132"/>
                <a:gd name="T45" fmla="*/ 92 h 600"/>
                <a:gd name="T46" fmla="*/ 114 w 132"/>
                <a:gd name="T47" fmla="*/ 62 h 600"/>
                <a:gd name="T48" fmla="*/ 114 w 132"/>
                <a:gd name="T49" fmla="*/ 62 h 600"/>
                <a:gd name="T50" fmla="*/ 112 w 132"/>
                <a:gd name="T51" fmla="*/ 54 h 600"/>
                <a:gd name="T52" fmla="*/ 108 w 132"/>
                <a:gd name="T53" fmla="*/ 46 h 600"/>
                <a:gd name="T54" fmla="*/ 102 w 132"/>
                <a:gd name="T55" fmla="*/ 38 h 600"/>
                <a:gd name="T56" fmla="*/ 96 w 132"/>
                <a:gd name="T57" fmla="*/ 32 h 600"/>
                <a:gd name="T58" fmla="*/ 88 w 132"/>
                <a:gd name="T59" fmla="*/ 26 h 600"/>
                <a:gd name="T60" fmla="*/ 80 w 132"/>
                <a:gd name="T61" fmla="*/ 22 h 600"/>
                <a:gd name="T62" fmla="*/ 72 w 132"/>
                <a:gd name="T63" fmla="*/ 20 h 600"/>
                <a:gd name="T64" fmla="*/ 64 w 132"/>
                <a:gd name="T65" fmla="*/ 18 h 600"/>
                <a:gd name="T66" fmla="*/ 64 w 132"/>
                <a:gd name="T67" fmla="*/ 18 h 600"/>
                <a:gd name="T68" fmla="*/ 56 w 132"/>
                <a:gd name="T69" fmla="*/ 20 h 600"/>
                <a:gd name="T70" fmla="*/ 48 w 132"/>
                <a:gd name="T71" fmla="*/ 22 h 600"/>
                <a:gd name="T72" fmla="*/ 40 w 132"/>
                <a:gd name="T73" fmla="*/ 26 h 600"/>
                <a:gd name="T74" fmla="*/ 34 w 132"/>
                <a:gd name="T75" fmla="*/ 32 h 600"/>
                <a:gd name="T76" fmla="*/ 26 w 132"/>
                <a:gd name="T77" fmla="*/ 38 h 600"/>
                <a:gd name="T78" fmla="*/ 22 w 132"/>
                <a:gd name="T79" fmla="*/ 44 h 600"/>
                <a:gd name="T80" fmla="*/ 18 w 132"/>
                <a:gd name="T81" fmla="*/ 52 h 600"/>
                <a:gd name="T82" fmla="*/ 18 w 132"/>
                <a:gd name="T83" fmla="*/ 62 h 600"/>
                <a:gd name="T84" fmla="*/ 18 w 132"/>
                <a:gd name="T85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2" h="600">
                  <a:moveTo>
                    <a:pt x="18" y="600"/>
                  </a:moveTo>
                  <a:lnTo>
                    <a:pt x="0" y="60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20" y="18"/>
                  </a:lnTo>
                  <a:lnTo>
                    <a:pt x="30" y="10"/>
                  </a:lnTo>
                  <a:lnTo>
                    <a:pt x="42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4" y="2"/>
                  </a:lnTo>
                  <a:lnTo>
                    <a:pt x="86" y="6"/>
                  </a:lnTo>
                  <a:lnTo>
                    <a:pt x="96" y="10"/>
                  </a:lnTo>
                  <a:lnTo>
                    <a:pt x="108" y="18"/>
                  </a:lnTo>
                  <a:lnTo>
                    <a:pt x="118" y="26"/>
                  </a:lnTo>
                  <a:lnTo>
                    <a:pt x="124" y="38"/>
                  </a:lnTo>
                  <a:lnTo>
                    <a:pt x="130" y="50"/>
                  </a:lnTo>
                  <a:lnTo>
                    <a:pt x="132" y="62"/>
                  </a:lnTo>
                  <a:lnTo>
                    <a:pt x="132" y="92"/>
                  </a:lnTo>
                  <a:lnTo>
                    <a:pt x="114" y="9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2" y="54"/>
                  </a:lnTo>
                  <a:lnTo>
                    <a:pt x="108" y="46"/>
                  </a:lnTo>
                  <a:lnTo>
                    <a:pt x="102" y="38"/>
                  </a:lnTo>
                  <a:lnTo>
                    <a:pt x="96" y="32"/>
                  </a:lnTo>
                  <a:lnTo>
                    <a:pt x="88" y="26"/>
                  </a:lnTo>
                  <a:lnTo>
                    <a:pt x="80" y="22"/>
                  </a:lnTo>
                  <a:lnTo>
                    <a:pt x="72" y="20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56" y="20"/>
                  </a:lnTo>
                  <a:lnTo>
                    <a:pt x="48" y="22"/>
                  </a:lnTo>
                  <a:lnTo>
                    <a:pt x="40" y="26"/>
                  </a:lnTo>
                  <a:lnTo>
                    <a:pt x="34" y="32"/>
                  </a:lnTo>
                  <a:lnTo>
                    <a:pt x="26" y="38"/>
                  </a:lnTo>
                  <a:lnTo>
                    <a:pt x="22" y="44"/>
                  </a:lnTo>
                  <a:lnTo>
                    <a:pt x="18" y="52"/>
                  </a:lnTo>
                  <a:lnTo>
                    <a:pt x="18" y="62"/>
                  </a:lnTo>
                  <a:lnTo>
                    <a:pt x="18" y="60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02" name="Freeform 116">
              <a:extLst>
                <a:ext uri="{FF2B5EF4-FFF2-40B4-BE49-F238E27FC236}">
                  <a16:creationId xmlns:a16="http://schemas.microsoft.com/office/drawing/2014/main" id="{09C29E47-427E-1278-8351-FAD48DDA0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2995"/>
              <a:ext cx="468" cy="100"/>
            </a:xfrm>
            <a:custGeom>
              <a:avLst/>
              <a:gdLst>
                <a:gd name="T0" fmla="*/ 468 w 468"/>
                <a:gd name="T1" fmla="*/ 100 h 100"/>
                <a:gd name="T2" fmla="*/ 66 w 468"/>
                <a:gd name="T3" fmla="*/ 100 h 100"/>
                <a:gd name="T4" fmla="*/ 66 w 468"/>
                <a:gd name="T5" fmla="*/ 100 h 100"/>
                <a:gd name="T6" fmla="*/ 64 w 468"/>
                <a:gd name="T7" fmla="*/ 100 h 100"/>
                <a:gd name="T8" fmla="*/ 60 w 468"/>
                <a:gd name="T9" fmla="*/ 98 h 100"/>
                <a:gd name="T10" fmla="*/ 58 w 468"/>
                <a:gd name="T11" fmla="*/ 96 h 100"/>
                <a:gd name="T12" fmla="*/ 58 w 468"/>
                <a:gd name="T13" fmla="*/ 92 h 100"/>
                <a:gd name="T14" fmla="*/ 58 w 468"/>
                <a:gd name="T15" fmla="*/ 92 h 100"/>
                <a:gd name="T16" fmla="*/ 58 w 468"/>
                <a:gd name="T17" fmla="*/ 88 h 100"/>
                <a:gd name="T18" fmla="*/ 60 w 468"/>
                <a:gd name="T19" fmla="*/ 86 h 100"/>
                <a:gd name="T20" fmla="*/ 64 w 468"/>
                <a:gd name="T21" fmla="*/ 84 h 100"/>
                <a:gd name="T22" fmla="*/ 66 w 468"/>
                <a:gd name="T23" fmla="*/ 82 h 100"/>
                <a:gd name="T24" fmla="*/ 450 w 468"/>
                <a:gd name="T25" fmla="*/ 82 h 100"/>
                <a:gd name="T26" fmla="*/ 450 w 468"/>
                <a:gd name="T27" fmla="*/ 72 h 100"/>
                <a:gd name="T28" fmla="*/ 450 w 468"/>
                <a:gd name="T29" fmla="*/ 72 h 100"/>
                <a:gd name="T30" fmla="*/ 448 w 468"/>
                <a:gd name="T31" fmla="*/ 60 h 100"/>
                <a:gd name="T32" fmla="*/ 446 w 468"/>
                <a:gd name="T33" fmla="*/ 50 h 100"/>
                <a:gd name="T34" fmla="*/ 442 w 468"/>
                <a:gd name="T35" fmla="*/ 42 h 100"/>
                <a:gd name="T36" fmla="*/ 436 w 468"/>
                <a:gd name="T37" fmla="*/ 34 h 100"/>
                <a:gd name="T38" fmla="*/ 428 w 468"/>
                <a:gd name="T39" fmla="*/ 28 h 100"/>
                <a:gd name="T40" fmla="*/ 420 w 468"/>
                <a:gd name="T41" fmla="*/ 22 h 100"/>
                <a:gd name="T42" fmla="*/ 410 w 468"/>
                <a:gd name="T43" fmla="*/ 20 h 100"/>
                <a:gd name="T44" fmla="*/ 400 w 468"/>
                <a:gd name="T45" fmla="*/ 18 h 100"/>
                <a:gd name="T46" fmla="*/ 10 w 468"/>
                <a:gd name="T47" fmla="*/ 18 h 100"/>
                <a:gd name="T48" fmla="*/ 10 w 468"/>
                <a:gd name="T49" fmla="*/ 18 h 100"/>
                <a:gd name="T50" fmla="*/ 6 w 468"/>
                <a:gd name="T51" fmla="*/ 18 h 100"/>
                <a:gd name="T52" fmla="*/ 4 w 468"/>
                <a:gd name="T53" fmla="*/ 16 h 100"/>
                <a:gd name="T54" fmla="*/ 2 w 468"/>
                <a:gd name="T55" fmla="*/ 12 h 100"/>
                <a:gd name="T56" fmla="*/ 0 w 468"/>
                <a:gd name="T57" fmla="*/ 10 h 100"/>
                <a:gd name="T58" fmla="*/ 0 w 468"/>
                <a:gd name="T59" fmla="*/ 10 h 100"/>
                <a:gd name="T60" fmla="*/ 2 w 468"/>
                <a:gd name="T61" fmla="*/ 6 h 100"/>
                <a:gd name="T62" fmla="*/ 4 w 468"/>
                <a:gd name="T63" fmla="*/ 4 h 100"/>
                <a:gd name="T64" fmla="*/ 6 w 468"/>
                <a:gd name="T65" fmla="*/ 2 h 100"/>
                <a:gd name="T66" fmla="*/ 10 w 468"/>
                <a:gd name="T67" fmla="*/ 0 h 100"/>
                <a:gd name="T68" fmla="*/ 400 w 468"/>
                <a:gd name="T69" fmla="*/ 0 h 100"/>
                <a:gd name="T70" fmla="*/ 400 w 468"/>
                <a:gd name="T71" fmla="*/ 0 h 100"/>
                <a:gd name="T72" fmla="*/ 414 w 468"/>
                <a:gd name="T73" fmla="*/ 2 h 100"/>
                <a:gd name="T74" fmla="*/ 426 w 468"/>
                <a:gd name="T75" fmla="*/ 6 h 100"/>
                <a:gd name="T76" fmla="*/ 438 w 468"/>
                <a:gd name="T77" fmla="*/ 12 h 100"/>
                <a:gd name="T78" fmla="*/ 448 w 468"/>
                <a:gd name="T79" fmla="*/ 22 h 100"/>
                <a:gd name="T80" fmla="*/ 456 w 468"/>
                <a:gd name="T81" fmla="*/ 32 h 100"/>
                <a:gd name="T82" fmla="*/ 462 w 468"/>
                <a:gd name="T83" fmla="*/ 44 h 100"/>
                <a:gd name="T84" fmla="*/ 466 w 468"/>
                <a:gd name="T85" fmla="*/ 56 h 100"/>
                <a:gd name="T86" fmla="*/ 468 w 468"/>
                <a:gd name="T87" fmla="*/ 72 h 100"/>
                <a:gd name="T88" fmla="*/ 468 w 468"/>
                <a:gd name="T8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8" h="100">
                  <a:moveTo>
                    <a:pt x="468" y="100"/>
                  </a:moveTo>
                  <a:lnTo>
                    <a:pt x="66" y="100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8" y="96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58" y="88"/>
                  </a:lnTo>
                  <a:lnTo>
                    <a:pt x="60" y="86"/>
                  </a:lnTo>
                  <a:lnTo>
                    <a:pt x="64" y="84"/>
                  </a:lnTo>
                  <a:lnTo>
                    <a:pt x="66" y="82"/>
                  </a:lnTo>
                  <a:lnTo>
                    <a:pt x="450" y="82"/>
                  </a:lnTo>
                  <a:lnTo>
                    <a:pt x="450" y="72"/>
                  </a:lnTo>
                  <a:lnTo>
                    <a:pt x="450" y="72"/>
                  </a:lnTo>
                  <a:lnTo>
                    <a:pt x="448" y="60"/>
                  </a:lnTo>
                  <a:lnTo>
                    <a:pt x="446" y="50"/>
                  </a:lnTo>
                  <a:lnTo>
                    <a:pt x="442" y="42"/>
                  </a:lnTo>
                  <a:lnTo>
                    <a:pt x="436" y="34"/>
                  </a:lnTo>
                  <a:lnTo>
                    <a:pt x="428" y="28"/>
                  </a:lnTo>
                  <a:lnTo>
                    <a:pt x="420" y="22"/>
                  </a:lnTo>
                  <a:lnTo>
                    <a:pt x="410" y="20"/>
                  </a:lnTo>
                  <a:lnTo>
                    <a:pt x="40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414" y="2"/>
                  </a:lnTo>
                  <a:lnTo>
                    <a:pt x="426" y="6"/>
                  </a:lnTo>
                  <a:lnTo>
                    <a:pt x="438" y="12"/>
                  </a:lnTo>
                  <a:lnTo>
                    <a:pt x="448" y="22"/>
                  </a:lnTo>
                  <a:lnTo>
                    <a:pt x="456" y="32"/>
                  </a:lnTo>
                  <a:lnTo>
                    <a:pt x="462" y="44"/>
                  </a:lnTo>
                  <a:lnTo>
                    <a:pt x="466" y="56"/>
                  </a:lnTo>
                  <a:lnTo>
                    <a:pt x="468" y="72"/>
                  </a:lnTo>
                  <a:lnTo>
                    <a:pt x="468" y="10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03" name="Freeform 117">
              <a:extLst>
                <a:ext uri="{FF2B5EF4-FFF2-40B4-BE49-F238E27FC236}">
                  <a16:creationId xmlns:a16="http://schemas.microsoft.com/office/drawing/2014/main" id="{65877F8A-C288-9F0E-A448-97456CB2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" y="3563"/>
              <a:ext cx="128" cy="88"/>
            </a:xfrm>
            <a:custGeom>
              <a:avLst/>
              <a:gdLst>
                <a:gd name="T0" fmla="*/ 64 w 128"/>
                <a:gd name="T1" fmla="*/ 88 h 88"/>
                <a:gd name="T2" fmla="*/ 64 w 128"/>
                <a:gd name="T3" fmla="*/ 88 h 88"/>
                <a:gd name="T4" fmla="*/ 50 w 128"/>
                <a:gd name="T5" fmla="*/ 88 h 88"/>
                <a:gd name="T6" fmla="*/ 38 w 128"/>
                <a:gd name="T7" fmla="*/ 84 h 88"/>
                <a:gd name="T8" fmla="*/ 28 w 128"/>
                <a:gd name="T9" fmla="*/ 80 h 88"/>
                <a:gd name="T10" fmla="*/ 18 w 128"/>
                <a:gd name="T11" fmla="*/ 74 h 88"/>
                <a:gd name="T12" fmla="*/ 10 w 128"/>
                <a:gd name="T13" fmla="*/ 66 h 88"/>
                <a:gd name="T14" fmla="*/ 4 w 128"/>
                <a:gd name="T15" fmla="*/ 56 h 88"/>
                <a:gd name="T16" fmla="*/ 2 w 128"/>
                <a:gd name="T17" fmla="*/ 46 h 88"/>
                <a:gd name="T18" fmla="*/ 0 w 128"/>
                <a:gd name="T19" fmla="*/ 36 h 88"/>
                <a:gd name="T20" fmla="*/ 0 w 128"/>
                <a:gd name="T21" fmla="*/ 0 h 88"/>
                <a:gd name="T22" fmla="*/ 60 w 128"/>
                <a:gd name="T23" fmla="*/ 0 h 88"/>
                <a:gd name="T24" fmla="*/ 60 w 128"/>
                <a:gd name="T25" fmla="*/ 18 h 88"/>
                <a:gd name="T26" fmla="*/ 18 w 128"/>
                <a:gd name="T27" fmla="*/ 18 h 88"/>
                <a:gd name="T28" fmla="*/ 18 w 128"/>
                <a:gd name="T29" fmla="*/ 36 h 88"/>
                <a:gd name="T30" fmla="*/ 18 w 128"/>
                <a:gd name="T31" fmla="*/ 36 h 88"/>
                <a:gd name="T32" fmla="*/ 18 w 128"/>
                <a:gd name="T33" fmla="*/ 44 h 88"/>
                <a:gd name="T34" fmla="*/ 22 w 128"/>
                <a:gd name="T35" fmla="*/ 50 h 88"/>
                <a:gd name="T36" fmla="*/ 26 w 128"/>
                <a:gd name="T37" fmla="*/ 56 h 88"/>
                <a:gd name="T38" fmla="*/ 32 w 128"/>
                <a:gd name="T39" fmla="*/ 60 h 88"/>
                <a:gd name="T40" fmla="*/ 38 w 128"/>
                <a:gd name="T41" fmla="*/ 64 h 88"/>
                <a:gd name="T42" fmla="*/ 46 w 128"/>
                <a:gd name="T43" fmla="*/ 68 h 88"/>
                <a:gd name="T44" fmla="*/ 54 w 128"/>
                <a:gd name="T45" fmla="*/ 70 h 88"/>
                <a:gd name="T46" fmla="*/ 64 w 128"/>
                <a:gd name="T47" fmla="*/ 70 h 88"/>
                <a:gd name="T48" fmla="*/ 64 w 128"/>
                <a:gd name="T49" fmla="*/ 70 h 88"/>
                <a:gd name="T50" fmla="*/ 72 w 128"/>
                <a:gd name="T51" fmla="*/ 70 h 88"/>
                <a:gd name="T52" fmla="*/ 82 w 128"/>
                <a:gd name="T53" fmla="*/ 68 h 88"/>
                <a:gd name="T54" fmla="*/ 90 w 128"/>
                <a:gd name="T55" fmla="*/ 64 h 88"/>
                <a:gd name="T56" fmla="*/ 96 w 128"/>
                <a:gd name="T57" fmla="*/ 60 h 88"/>
                <a:gd name="T58" fmla="*/ 102 w 128"/>
                <a:gd name="T59" fmla="*/ 56 h 88"/>
                <a:gd name="T60" fmla="*/ 106 w 128"/>
                <a:gd name="T61" fmla="*/ 50 h 88"/>
                <a:gd name="T62" fmla="*/ 108 w 128"/>
                <a:gd name="T63" fmla="*/ 44 h 88"/>
                <a:gd name="T64" fmla="*/ 110 w 128"/>
                <a:gd name="T65" fmla="*/ 36 h 88"/>
                <a:gd name="T66" fmla="*/ 110 w 128"/>
                <a:gd name="T67" fmla="*/ 8 h 88"/>
                <a:gd name="T68" fmla="*/ 128 w 128"/>
                <a:gd name="T69" fmla="*/ 8 h 88"/>
                <a:gd name="T70" fmla="*/ 128 w 128"/>
                <a:gd name="T71" fmla="*/ 36 h 88"/>
                <a:gd name="T72" fmla="*/ 128 w 128"/>
                <a:gd name="T73" fmla="*/ 36 h 88"/>
                <a:gd name="T74" fmla="*/ 126 w 128"/>
                <a:gd name="T75" fmla="*/ 46 h 88"/>
                <a:gd name="T76" fmla="*/ 122 w 128"/>
                <a:gd name="T77" fmla="*/ 56 h 88"/>
                <a:gd name="T78" fmla="*/ 116 w 128"/>
                <a:gd name="T79" fmla="*/ 66 h 88"/>
                <a:gd name="T80" fmla="*/ 108 w 128"/>
                <a:gd name="T81" fmla="*/ 74 h 88"/>
                <a:gd name="T82" fmla="*/ 100 w 128"/>
                <a:gd name="T83" fmla="*/ 80 h 88"/>
                <a:gd name="T84" fmla="*/ 88 w 128"/>
                <a:gd name="T85" fmla="*/ 84 h 88"/>
                <a:gd name="T86" fmla="*/ 76 w 128"/>
                <a:gd name="T87" fmla="*/ 88 h 88"/>
                <a:gd name="T88" fmla="*/ 64 w 128"/>
                <a:gd name="T89" fmla="*/ 88 h 88"/>
                <a:gd name="T90" fmla="*/ 64 w 128"/>
                <a:gd name="T9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8">
                  <a:moveTo>
                    <a:pt x="64" y="88"/>
                  </a:moveTo>
                  <a:lnTo>
                    <a:pt x="64" y="88"/>
                  </a:lnTo>
                  <a:lnTo>
                    <a:pt x="50" y="88"/>
                  </a:lnTo>
                  <a:lnTo>
                    <a:pt x="38" y="84"/>
                  </a:lnTo>
                  <a:lnTo>
                    <a:pt x="28" y="80"/>
                  </a:lnTo>
                  <a:lnTo>
                    <a:pt x="18" y="74"/>
                  </a:lnTo>
                  <a:lnTo>
                    <a:pt x="10" y="66"/>
                  </a:lnTo>
                  <a:lnTo>
                    <a:pt x="4" y="56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1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2" y="50"/>
                  </a:lnTo>
                  <a:lnTo>
                    <a:pt x="26" y="56"/>
                  </a:lnTo>
                  <a:lnTo>
                    <a:pt x="32" y="60"/>
                  </a:lnTo>
                  <a:lnTo>
                    <a:pt x="38" y="64"/>
                  </a:lnTo>
                  <a:lnTo>
                    <a:pt x="46" y="68"/>
                  </a:lnTo>
                  <a:lnTo>
                    <a:pt x="54" y="70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72" y="70"/>
                  </a:lnTo>
                  <a:lnTo>
                    <a:pt x="82" y="68"/>
                  </a:lnTo>
                  <a:lnTo>
                    <a:pt x="90" y="64"/>
                  </a:lnTo>
                  <a:lnTo>
                    <a:pt x="96" y="60"/>
                  </a:lnTo>
                  <a:lnTo>
                    <a:pt x="102" y="56"/>
                  </a:lnTo>
                  <a:lnTo>
                    <a:pt x="106" y="50"/>
                  </a:lnTo>
                  <a:lnTo>
                    <a:pt x="108" y="44"/>
                  </a:lnTo>
                  <a:lnTo>
                    <a:pt x="110" y="36"/>
                  </a:lnTo>
                  <a:lnTo>
                    <a:pt x="110" y="8"/>
                  </a:lnTo>
                  <a:lnTo>
                    <a:pt x="128" y="8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46"/>
                  </a:lnTo>
                  <a:lnTo>
                    <a:pt x="122" y="56"/>
                  </a:lnTo>
                  <a:lnTo>
                    <a:pt x="116" y="66"/>
                  </a:lnTo>
                  <a:lnTo>
                    <a:pt x="108" y="74"/>
                  </a:lnTo>
                  <a:lnTo>
                    <a:pt x="100" y="80"/>
                  </a:lnTo>
                  <a:lnTo>
                    <a:pt x="88" y="84"/>
                  </a:lnTo>
                  <a:lnTo>
                    <a:pt x="76" y="88"/>
                  </a:lnTo>
                  <a:lnTo>
                    <a:pt x="64" y="88"/>
                  </a:lnTo>
                  <a:lnTo>
                    <a:pt x="64" y="8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04" name="Freeform 118">
              <a:extLst>
                <a:ext uri="{FF2B5EF4-FFF2-40B4-BE49-F238E27FC236}">
                  <a16:creationId xmlns:a16="http://schemas.microsoft.com/office/drawing/2014/main" id="{312B982A-B871-AA03-9967-5C86AFA4E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077"/>
              <a:ext cx="508" cy="574"/>
            </a:xfrm>
            <a:custGeom>
              <a:avLst/>
              <a:gdLst>
                <a:gd name="T0" fmla="*/ 414 w 508"/>
                <a:gd name="T1" fmla="*/ 574 h 574"/>
                <a:gd name="T2" fmla="*/ 10 w 508"/>
                <a:gd name="T3" fmla="*/ 574 h 574"/>
                <a:gd name="T4" fmla="*/ 10 w 508"/>
                <a:gd name="T5" fmla="*/ 574 h 574"/>
                <a:gd name="T6" fmla="*/ 6 w 508"/>
                <a:gd name="T7" fmla="*/ 574 h 574"/>
                <a:gd name="T8" fmla="*/ 4 w 508"/>
                <a:gd name="T9" fmla="*/ 572 h 574"/>
                <a:gd name="T10" fmla="*/ 2 w 508"/>
                <a:gd name="T11" fmla="*/ 570 h 574"/>
                <a:gd name="T12" fmla="*/ 0 w 508"/>
                <a:gd name="T13" fmla="*/ 566 h 574"/>
                <a:gd name="T14" fmla="*/ 0 w 508"/>
                <a:gd name="T15" fmla="*/ 566 h 574"/>
                <a:gd name="T16" fmla="*/ 2 w 508"/>
                <a:gd name="T17" fmla="*/ 562 h 574"/>
                <a:gd name="T18" fmla="*/ 4 w 508"/>
                <a:gd name="T19" fmla="*/ 560 h 574"/>
                <a:gd name="T20" fmla="*/ 6 w 508"/>
                <a:gd name="T21" fmla="*/ 558 h 574"/>
                <a:gd name="T22" fmla="*/ 10 w 508"/>
                <a:gd name="T23" fmla="*/ 556 h 574"/>
                <a:gd name="T24" fmla="*/ 414 w 508"/>
                <a:gd name="T25" fmla="*/ 556 h 574"/>
                <a:gd name="T26" fmla="*/ 414 w 508"/>
                <a:gd name="T27" fmla="*/ 556 h 574"/>
                <a:gd name="T28" fmla="*/ 430 w 508"/>
                <a:gd name="T29" fmla="*/ 556 h 574"/>
                <a:gd name="T30" fmla="*/ 444 w 508"/>
                <a:gd name="T31" fmla="*/ 550 h 574"/>
                <a:gd name="T32" fmla="*/ 456 w 508"/>
                <a:gd name="T33" fmla="*/ 544 h 574"/>
                <a:gd name="T34" fmla="*/ 468 w 508"/>
                <a:gd name="T35" fmla="*/ 534 h 574"/>
                <a:gd name="T36" fmla="*/ 478 w 508"/>
                <a:gd name="T37" fmla="*/ 524 h 574"/>
                <a:gd name="T38" fmla="*/ 484 w 508"/>
                <a:gd name="T39" fmla="*/ 510 h 574"/>
                <a:gd name="T40" fmla="*/ 488 w 508"/>
                <a:gd name="T41" fmla="*/ 496 h 574"/>
                <a:gd name="T42" fmla="*/ 490 w 508"/>
                <a:gd name="T43" fmla="*/ 482 h 574"/>
                <a:gd name="T44" fmla="*/ 490 w 508"/>
                <a:gd name="T45" fmla="*/ 10 h 574"/>
                <a:gd name="T46" fmla="*/ 490 w 508"/>
                <a:gd name="T47" fmla="*/ 10 h 574"/>
                <a:gd name="T48" fmla="*/ 490 w 508"/>
                <a:gd name="T49" fmla="*/ 6 h 574"/>
                <a:gd name="T50" fmla="*/ 492 w 508"/>
                <a:gd name="T51" fmla="*/ 4 h 574"/>
                <a:gd name="T52" fmla="*/ 496 w 508"/>
                <a:gd name="T53" fmla="*/ 2 h 574"/>
                <a:gd name="T54" fmla="*/ 500 w 508"/>
                <a:gd name="T55" fmla="*/ 0 h 574"/>
                <a:gd name="T56" fmla="*/ 500 w 508"/>
                <a:gd name="T57" fmla="*/ 0 h 574"/>
                <a:gd name="T58" fmla="*/ 502 w 508"/>
                <a:gd name="T59" fmla="*/ 2 h 574"/>
                <a:gd name="T60" fmla="*/ 506 w 508"/>
                <a:gd name="T61" fmla="*/ 4 h 574"/>
                <a:gd name="T62" fmla="*/ 508 w 508"/>
                <a:gd name="T63" fmla="*/ 6 h 574"/>
                <a:gd name="T64" fmla="*/ 508 w 508"/>
                <a:gd name="T65" fmla="*/ 10 h 574"/>
                <a:gd name="T66" fmla="*/ 508 w 508"/>
                <a:gd name="T67" fmla="*/ 482 h 574"/>
                <a:gd name="T68" fmla="*/ 508 w 508"/>
                <a:gd name="T69" fmla="*/ 482 h 574"/>
                <a:gd name="T70" fmla="*/ 506 w 508"/>
                <a:gd name="T71" fmla="*/ 500 h 574"/>
                <a:gd name="T72" fmla="*/ 500 w 508"/>
                <a:gd name="T73" fmla="*/ 518 h 574"/>
                <a:gd name="T74" fmla="*/ 492 w 508"/>
                <a:gd name="T75" fmla="*/ 534 h 574"/>
                <a:gd name="T76" fmla="*/ 480 w 508"/>
                <a:gd name="T77" fmla="*/ 548 h 574"/>
                <a:gd name="T78" fmla="*/ 466 w 508"/>
                <a:gd name="T79" fmla="*/ 558 h 574"/>
                <a:gd name="T80" fmla="*/ 452 w 508"/>
                <a:gd name="T81" fmla="*/ 568 h 574"/>
                <a:gd name="T82" fmla="*/ 434 w 508"/>
                <a:gd name="T83" fmla="*/ 572 h 574"/>
                <a:gd name="T84" fmla="*/ 414 w 508"/>
                <a:gd name="T85" fmla="*/ 574 h 574"/>
                <a:gd name="T86" fmla="*/ 414 w 508"/>
                <a:gd name="T87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8" h="574">
                  <a:moveTo>
                    <a:pt x="414" y="574"/>
                  </a:moveTo>
                  <a:lnTo>
                    <a:pt x="10" y="574"/>
                  </a:lnTo>
                  <a:lnTo>
                    <a:pt x="10" y="574"/>
                  </a:lnTo>
                  <a:lnTo>
                    <a:pt x="6" y="574"/>
                  </a:lnTo>
                  <a:lnTo>
                    <a:pt x="4" y="572"/>
                  </a:lnTo>
                  <a:lnTo>
                    <a:pt x="2" y="570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2" y="562"/>
                  </a:lnTo>
                  <a:lnTo>
                    <a:pt x="4" y="560"/>
                  </a:lnTo>
                  <a:lnTo>
                    <a:pt x="6" y="558"/>
                  </a:lnTo>
                  <a:lnTo>
                    <a:pt x="10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30" y="556"/>
                  </a:lnTo>
                  <a:lnTo>
                    <a:pt x="444" y="550"/>
                  </a:lnTo>
                  <a:lnTo>
                    <a:pt x="456" y="544"/>
                  </a:lnTo>
                  <a:lnTo>
                    <a:pt x="468" y="534"/>
                  </a:lnTo>
                  <a:lnTo>
                    <a:pt x="478" y="524"/>
                  </a:lnTo>
                  <a:lnTo>
                    <a:pt x="484" y="510"/>
                  </a:lnTo>
                  <a:lnTo>
                    <a:pt x="488" y="496"/>
                  </a:lnTo>
                  <a:lnTo>
                    <a:pt x="490" y="482"/>
                  </a:lnTo>
                  <a:lnTo>
                    <a:pt x="490" y="10"/>
                  </a:lnTo>
                  <a:lnTo>
                    <a:pt x="490" y="10"/>
                  </a:lnTo>
                  <a:lnTo>
                    <a:pt x="490" y="6"/>
                  </a:lnTo>
                  <a:lnTo>
                    <a:pt x="492" y="4"/>
                  </a:lnTo>
                  <a:lnTo>
                    <a:pt x="496" y="2"/>
                  </a:lnTo>
                  <a:lnTo>
                    <a:pt x="500" y="0"/>
                  </a:lnTo>
                  <a:lnTo>
                    <a:pt x="500" y="0"/>
                  </a:lnTo>
                  <a:lnTo>
                    <a:pt x="502" y="2"/>
                  </a:lnTo>
                  <a:lnTo>
                    <a:pt x="506" y="4"/>
                  </a:lnTo>
                  <a:lnTo>
                    <a:pt x="508" y="6"/>
                  </a:lnTo>
                  <a:lnTo>
                    <a:pt x="508" y="10"/>
                  </a:lnTo>
                  <a:lnTo>
                    <a:pt x="508" y="482"/>
                  </a:lnTo>
                  <a:lnTo>
                    <a:pt x="508" y="482"/>
                  </a:lnTo>
                  <a:lnTo>
                    <a:pt x="506" y="500"/>
                  </a:lnTo>
                  <a:lnTo>
                    <a:pt x="500" y="518"/>
                  </a:lnTo>
                  <a:lnTo>
                    <a:pt x="492" y="534"/>
                  </a:lnTo>
                  <a:lnTo>
                    <a:pt x="480" y="548"/>
                  </a:lnTo>
                  <a:lnTo>
                    <a:pt x="466" y="558"/>
                  </a:lnTo>
                  <a:lnTo>
                    <a:pt x="452" y="568"/>
                  </a:lnTo>
                  <a:lnTo>
                    <a:pt x="434" y="572"/>
                  </a:lnTo>
                  <a:lnTo>
                    <a:pt x="414" y="574"/>
                  </a:lnTo>
                  <a:lnTo>
                    <a:pt x="414" y="574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05" name="Rectangle 119">
              <a:extLst>
                <a:ext uri="{FF2B5EF4-FFF2-40B4-BE49-F238E27FC236}">
                  <a16:creationId xmlns:a16="http://schemas.microsoft.com/office/drawing/2014/main" id="{718CF566-7A9C-88A9-DBD4-F43085999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9" y="3201"/>
              <a:ext cx="162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06" name="Rectangle 120">
              <a:extLst>
                <a:ext uri="{FF2B5EF4-FFF2-40B4-BE49-F238E27FC236}">
                  <a16:creationId xmlns:a16="http://schemas.microsoft.com/office/drawing/2014/main" id="{BDCD6442-6AC3-A81C-38B3-8613DEC8E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3551"/>
              <a:ext cx="96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07" name="Rectangle 121">
              <a:extLst>
                <a:ext uri="{FF2B5EF4-FFF2-40B4-BE49-F238E27FC236}">
                  <a16:creationId xmlns:a16="http://schemas.microsoft.com/office/drawing/2014/main" id="{EF30B572-1F81-5FBC-7DCF-6D87BD810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243"/>
              <a:ext cx="276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08" name="Rectangle 122">
              <a:extLst>
                <a:ext uri="{FF2B5EF4-FFF2-40B4-BE49-F238E27FC236}">
                  <a16:creationId xmlns:a16="http://schemas.microsoft.com/office/drawing/2014/main" id="{9A1904C3-73A3-F6B5-10A8-A786C802A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285"/>
              <a:ext cx="276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09" name="Rectangle 123">
              <a:extLst>
                <a:ext uri="{FF2B5EF4-FFF2-40B4-BE49-F238E27FC236}">
                  <a16:creationId xmlns:a16="http://schemas.microsoft.com/office/drawing/2014/main" id="{404E313C-A4C7-93C0-E126-6A1A0CB4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327"/>
              <a:ext cx="276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10" name="Rectangle 124">
              <a:extLst>
                <a:ext uri="{FF2B5EF4-FFF2-40B4-BE49-F238E27FC236}">
                  <a16:creationId xmlns:a16="http://schemas.microsoft.com/office/drawing/2014/main" id="{2022E574-8109-98DB-251D-680CFA4AA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369"/>
              <a:ext cx="276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11" name="Rectangle 125">
              <a:extLst>
                <a:ext uri="{FF2B5EF4-FFF2-40B4-BE49-F238E27FC236}">
                  <a16:creationId xmlns:a16="http://schemas.microsoft.com/office/drawing/2014/main" id="{89C71475-876D-7340-549C-277A736BD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411"/>
              <a:ext cx="276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12" name="Rectangle 126">
              <a:extLst>
                <a:ext uri="{FF2B5EF4-FFF2-40B4-BE49-F238E27FC236}">
                  <a16:creationId xmlns:a16="http://schemas.microsoft.com/office/drawing/2014/main" id="{88E95882-AB0B-D3A9-8A88-539BD94D4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453"/>
              <a:ext cx="276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13" name="Rectangle 127">
              <a:extLst>
                <a:ext uri="{FF2B5EF4-FFF2-40B4-BE49-F238E27FC236}">
                  <a16:creationId xmlns:a16="http://schemas.microsoft.com/office/drawing/2014/main" id="{6F6C3CDA-7969-592A-C9C3-1AB094F63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495"/>
              <a:ext cx="276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14" name="Freeform 128">
              <a:extLst>
                <a:ext uri="{FF2B5EF4-FFF2-40B4-BE49-F238E27FC236}">
                  <a16:creationId xmlns:a16="http://schemas.microsoft.com/office/drawing/2014/main" id="{FE17C49F-080C-553C-969F-A1AAA76A41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5" y="2995"/>
              <a:ext cx="64" cy="536"/>
            </a:xfrm>
            <a:custGeom>
              <a:avLst/>
              <a:gdLst>
                <a:gd name="T0" fmla="*/ 32 w 64"/>
                <a:gd name="T1" fmla="*/ 536 h 536"/>
                <a:gd name="T2" fmla="*/ 32 w 64"/>
                <a:gd name="T3" fmla="*/ 536 h 536"/>
                <a:gd name="T4" fmla="*/ 26 w 64"/>
                <a:gd name="T5" fmla="*/ 536 h 536"/>
                <a:gd name="T6" fmla="*/ 22 w 64"/>
                <a:gd name="T7" fmla="*/ 532 h 536"/>
                <a:gd name="T8" fmla="*/ 16 w 64"/>
                <a:gd name="T9" fmla="*/ 528 h 536"/>
                <a:gd name="T10" fmla="*/ 14 w 64"/>
                <a:gd name="T11" fmla="*/ 524 h 536"/>
                <a:gd name="T12" fmla="*/ 0 w 64"/>
                <a:gd name="T13" fmla="*/ 480 h 536"/>
                <a:gd name="T14" fmla="*/ 0 w 64"/>
                <a:gd name="T15" fmla="*/ 36 h 536"/>
                <a:gd name="T16" fmla="*/ 0 w 64"/>
                <a:gd name="T17" fmla="*/ 36 h 536"/>
                <a:gd name="T18" fmla="*/ 0 w 64"/>
                <a:gd name="T19" fmla="*/ 28 h 536"/>
                <a:gd name="T20" fmla="*/ 2 w 64"/>
                <a:gd name="T21" fmla="*/ 22 h 536"/>
                <a:gd name="T22" fmla="*/ 6 w 64"/>
                <a:gd name="T23" fmla="*/ 16 h 536"/>
                <a:gd name="T24" fmla="*/ 10 w 64"/>
                <a:gd name="T25" fmla="*/ 10 h 536"/>
                <a:gd name="T26" fmla="*/ 14 w 64"/>
                <a:gd name="T27" fmla="*/ 6 h 536"/>
                <a:gd name="T28" fmla="*/ 20 w 64"/>
                <a:gd name="T29" fmla="*/ 4 h 536"/>
                <a:gd name="T30" fmla="*/ 26 w 64"/>
                <a:gd name="T31" fmla="*/ 2 h 536"/>
                <a:gd name="T32" fmla="*/ 32 w 64"/>
                <a:gd name="T33" fmla="*/ 0 h 536"/>
                <a:gd name="T34" fmla="*/ 32 w 64"/>
                <a:gd name="T35" fmla="*/ 0 h 536"/>
                <a:gd name="T36" fmla="*/ 38 w 64"/>
                <a:gd name="T37" fmla="*/ 2 h 536"/>
                <a:gd name="T38" fmla="*/ 44 w 64"/>
                <a:gd name="T39" fmla="*/ 4 h 536"/>
                <a:gd name="T40" fmla="*/ 50 w 64"/>
                <a:gd name="T41" fmla="*/ 6 h 536"/>
                <a:gd name="T42" fmla="*/ 54 w 64"/>
                <a:gd name="T43" fmla="*/ 10 h 536"/>
                <a:gd name="T44" fmla="*/ 58 w 64"/>
                <a:gd name="T45" fmla="*/ 16 h 536"/>
                <a:gd name="T46" fmla="*/ 62 w 64"/>
                <a:gd name="T47" fmla="*/ 22 h 536"/>
                <a:gd name="T48" fmla="*/ 64 w 64"/>
                <a:gd name="T49" fmla="*/ 28 h 536"/>
                <a:gd name="T50" fmla="*/ 64 w 64"/>
                <a:gd name="T51" fmla="*/ 36 h 536"/>
                <a:gd name="T52" fmla="*/ 64 w 64"/>
                <a:gd name="T53" fmla="*/ 484 h 536"/>
                <a:gd name="T54" fmla="*/ 50 w 64"/>
                <a:gd name="T55" fmla="*/ 524 h 536"/>
                <a:gd name="T56" fmla="*/ 50 w 64"/>
                <a:gd name="T57" fmla="*/ 524 h 536"/>
                <a:gd name="T58" fmla="*/ 48 w 64"/>
                <a:gd name="T59" fmla="*/ 528 h 536"/>
                <a:gd name="T60" fmla="*/ 42 w 64"/>
                <a:gd name="T61" fmla="*/ 532 h 536"/>
                <a:gd name="T62" fmla="*/ 38 w 64"/>
                <a:gd name="T63" fmla="*/ 536 h 536"/>
                <a:gd name="T64" fmla="*/ 32 w 64"/>
                <a:gd name="T65" fmla="*/ 536 h 536"/>
                <a:gd name="T66" fmla="*/ 32 w 64"/>
                <a:gd name="T67" fmla="*/ 536 h 536"/>
                <a:gd name="T68" fmla="*/ 18 w 64"/>
                <a:gd name="T69" fmla="*/ 480 h 536"/>
                <a:gd name="T70" fmla="*/ 32 w 64"/>
                <a:gd name="T71" fmla="*/ 518 h 536"/>
                <a:gd name="T72" fmla="*/ 46 w 64"/>
                <a:gd name="T73" fmla="*/ 478 h 536"/>
                <a:gd name="T74" fmla="*/ 46 w 64"/>
                <a:gd name="T75" fmla="*/ 36 h 536"/>
                <a:gd name="T76" fmla="*/ 46 w 64"/>
                <a:gd name="T77" fmla="*/ 36 h 536"/>
                <a:gd name="T78" fmla="*/ 46 w 64"/>
                <a:gd name="T79" fmla="*/ 28 h 536"/>
                <a:gd name="T80" fmla="*/ 42 w 64"/>
                <a:gd name="T81" fmla="*/ 24 h 536"/>
                <a:gd name="T82" fmla="*/ 38 w 64"/>
                <a:gd name="T83" fmla="*/ 20 h 536"/>
                <a:gd name="T84" fmla="*/ 32 w 64"/>
                <a:gd name="T85" fmla="*/ 18 h 536"/>
                <a:gd name="T86" fmla="*/ 32 w 64"/>
                <a:gd name="T87" fmla="*/ 18 h 536"/>
                <a:gd name="T88" fmla="*/ 26 w 64"/>
                <a:gd name="T89" fmla="*/ 20 h 536"/>
                <a:gd name="T90" fmla="*/ 22 w 64"/>
                <a:gd name="T91" fmla="*/ 24 h 536"/>
                <a:gd name="T92" fmla="*/ 18 w 64"/>
                <a:gd name="T93" fmla="*/ 28 h 536"/>
                <a:gd name="T94" fmla="*/ 18 w 64"/>
                <a:gd name="T95" fmla="*/ 36 h 536"/>
                <a:gd name="T96" fmla="*/ 18 w 64"/>
                <a:gd name="T97" fmla="*/ 48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536">
                  <a:moveTo>
                    <a:pt x="32" y="536"/>
                  </a:moveTo>
                  <a:lnTo>
                    <a:pt x="32" y="536"/>
                  </a:lnTo>
                  <a:lnTo>
                    <a:pt x="26" y="536"/>
                  </a:lnTo>
                  <a:lnTo>
                    <a:pt x="22" y="532"/>
                  </a:lnTo>
                  <a:lnTo>
                    <a:pt x="16" y="528"/>
                  </a:lnTo>
                  <a:lnTo>
                    <a:pt x="14" y="524"/>
                  </a:lnTo>
                  <a:lnTo>
                    <a:pt x="0" y="48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4" y="4"/>
                  </a:lnTo>
                  <a:lnTo>
                    <a:pt x="50" y="6"/>
                  </a:lnTo>
                  <a:lnTo>
                    <a:pt x="54" y="10"/>
                  </a:lnTo>
                  <a:lnTo>
                    <a:pt x="58" y="16"/>
                  </a:lnTo>
                  <a:lnTo>
                    <a:pt x="62" y="22"/>
                  </a:lnTo>
                  <a:lnTo>
                    <a:pt x="64" y="28"/>
                  </a:lnTo>
                  <a:lnTo>
                    <a:pt x="64" y="36"/>
                  </a:lnTo>
                  <a:lnTo>
                    <a:pt x="64" y="484"/>
                  </a:lnTo>
                  <a:lnTo>
                    <a:pt x="50" y="524"/>
                  </a:lnTo>
                  <a:lnTo>
                    <a:pt x="50" y="524"/>
                  </a:lnTo>
                  <a:lnTo>
                    <a:pt x="48" y="528"/>
                  </a:lnTo>
                  <a:lnTo>
                    <a:pt x="42" y="532"/>
                  </a:lnTo>
                  <a:lnTo>
                    <a:pt x="38" y="536"/>
                  </a:lnTo>
                  <a:lnTo>
                    <a:pt x="32" y="536"/>
                  </a:lnTo>
                  <a:lnTo>
                    <a:pt x="32" y="536"/>
                  </a:lnTo>
                  <a:close/>
                  <a:moveTo>
                    <a:pt x="18" y="480"/>
                  </a:moveTo>
                  <a:lnTo>
                    <a:pt x="32" y="518"/>
                  </a:lnTo>
                  <a:lnTo>
                    <a:pt x="46" y="478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6" y="28"/>
                  </a:lnTo>
                  <a:lnTo>
                    <a:pt x="42" y="24"/>
                  </a:lnTo>
                  <a:lnTo>
                    <a:pt x="38" y="20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26" y="20"/>
                  </a:lnTo>
                  <a:lnTo>
                    <a:pt x="22" y="24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48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15" name="Freeform 129">
              <a:extLst>
                <a:ext uri="{FF2B5EF4-FFF2-40B4-BE49-F238E27FC236}">
                  <a16:creationId xmlns:a16="http://schemas.microsoft.com/office/drawing/2014/main" id="{E6FA0DD7-FA37-36C8-9B44-375FCFB7B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" y="3053"/>
              <a:ext cx="90" cy="136"/>
            </a:xfrm>
            <a:custGeom>
              <a:avLst/>
              <a:gdLst>
                <a:gd name="T0" fmla="*/ 18 w 90"/>
                <a:gd name="T1" fmla="*/ 136 h 136"/>
                <a:gd name="T2" fmla="*/ 0 w 90"/>
                <a:gd name="T3" fmla="*/ 136 h 136"/>
                <a:gd name="T4" fmla="*/ 0 w 90"/>
                <a:gd name="T5" fmla="*/ 0 h 136"/>
                <a:gd name="T6" fmla="*/ 90 w 90"/>
                <a:gd name="T7" fmla="*/ 0 h 136"/>
                <a:gd name="T8" fmla="*/ 90 w 90"/>
                <a:gd name="T9" fmla="*/ 18 h 136"/>
                <a:gd name="T10" fmla="*/ 18 w 90"/>
                <a:gd name="T11" fmla="*/ 18 h 136"/>
                <a:gd name="T12" fmla="*/ 18 w 90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36">
                  <a:moveTo>
                    <a:pt x="18" y="136"/>
                  </a:moveTo>
                  <a:lnTo>
                    <a:pt x="0" y="136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18"/>
                  </a:lnTo>
                  <a:lnTo>
                    <a:pt x="18" y="18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16" name="Freeform 130">
              <a:extLst>
                <a:ext uri="{FF2B5EF4-FFF2-40B4-BE49-F238E27FC236}">
                  <a16:creationId xmlns:a16="http://schemas.microsoft.com/office/drawing/2014/main" id="{D76CE684-4A8B-6945-28AB-A8C3A2DA7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" y="3513"/>
              <a:ext cx="18" cy="48"/>
            </a:xfrm>
            <a:custGeom>
              <a:avLst/>
              <a:gdLst>
                <a:gd name="T0" fmla="*/ 10 w 18"/>
                <a:gd name="T1" fmla="*/ 48 h 48"/>
                <a:gd name="T2" fmla="*/ 10 w 18"/>
                <a:gd name="T3" fmla="*/ 48 h 48"/>
                <a:gd name="T4" fmla="*/ 6 w 18"/>
                <a:gd name="T5" fmla="*/ 46 h 48"/>
                <a:gd name="T6" fmla="*/ 4 w 18"/>
                <a:gd name="T7" fmla="*/ 44 h 48"/>
                <a:gd name="T8" fmla="*/ 2 w 18"/>
                <a:gd name="T9" fmla="*/ 42 h 48"/>
                <a:gd name="T10" fmla="*/ 0 w 18"/>
                <a:gd name="T11" fmla="*/ 38 h 48"/>
                <a:gd name="T12" fmla="*/ 0 w 18"/>
                <a:gd name="T13" fmla="*/ 10 h 48"/>
                <a:gd name="T14" fmla="*/ 0 w 18"/>
                <a:gd name="T15" fmla="*/ 10 h 48"/>
                <a:gd name="T16" fmla="*/ 2 w 18"/>
                <a:gd name="T17" fmla="*/ 6 h 48"/>
                <a:gd name="T18" fmla="*/ 4 w 18"/>
                <a:gd name="T19" fmla="*/ 2 h 48"/>
                <a:gd name="T20" fmla="*/ 6 w 18"/>
                <a:gd name="T21" fmla="*/ 0 h 48"/>
                <a:gd name="T22" fmla="*/ 10 w 18"/>
                <a:gd name="T23" fmla="*/ 0 h 48"/>
                <a:gd name="T24" fmla="*/ 10 w 18"/>
                <a:gd name="T25" fmla="*/ 0 h 48"/>
                <a:gd name="T26" fmla="*/ 14 w 18"/>
                <a:gd name="T27" fmla="*/ 0 h 48"/>
                <a:gd name="T28" fmla="*/ 16 w 18"/>
                <a:gd name="T29" fmla="*/ 2 h 48"/>
                <a:gd name="T30" fmla="*/ 18 w 18"/>
                <a:gd name="T31" fmla="*/ 6 h 48"/>
                <a:gd name="T32" fmla="*/ 18 w 18"/>
                <a:gd name="T33" fmla="*/ 10 h 48"/>
                <a:gd name="T34" fmla="*/ 18 w 18"/>
                <a:gd name="T35" fmla="*/ 38 h 48"/>
                <a:gd name="T36" fmla="*/ 18 w 18"/>
                <a:gd name="T37" fmla="*/ 38 h 48"/>
                <a:gd name="T38" fmla="*/ 18 w 18"/>
                <a:gd name="T39" fmla="*/ 42 h 48"/>
                <a:gd name="T40" fmla="*/ 16 w 18"/>
                <a:gd name="T41" fmla="*/ 44 h 48"/>
                <a:gd name="T42" fmla="*/ 14 w 18"/>
                <a:gd name="T43" fmla="*/ 46 h 48"/>
                <a:gd name="T44" fmla="*/ 10 w 18"/>
                <a:gd name="T45" fmla="*/ 48 h 48"/>
                <a:gd name="T46" fmla="*/ 10 w 18"/>
                <a:gd name="T4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48">
                  <a:moveTo>
                    <a:pt x="10" y="48"/>
                  </a:moveTo>
                  <a:lnTo>
                    <a:pt x="10" y="48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8" y="42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0" y="48"/>
                  </a:lnTo>
                  <a:lnTo>
                    <a:pt x="10" y="4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58953A6-FF42-6E28-E7E3-886CCFB0EB44}"/>
              </a:ext>
            </a:extLst>
          </p:cNvPr>
          <p:cNvSpPr txBox="1">
            <a:spLocks/>
          </p:cNvSpPr>
          <p:nvPr/>
        </p:nvSpPr>
        <p:spPr>
          <a:xfrm>
            <a:off x="6715695" y="1317414"/>
            <a:ext cx="2878931" cy="255065"/>
          </a:xfrm>
          <a:prstGeom prst="rect">
            <a:avLst/>
          </a:prstGeom>
          <a:noFill/>
          <a:ln w="0">
            <a:noFill/>
          </a:ln>
        </p:spPr>
        <p:txBody>
          <a:bodyPr wrap="square" lIns="71963" tIns="34907" rIns="34907" bIns="34907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199" b="1">
                <a:solidFill>
                  <a:srgbClr val="2E2E38"/>
                </a:solidFill>
                <a:latin typeface="EYInterstate" panose="02000503020000020004" pitchFamily="2" charset="0"/>
              </a:rPr>
              <a:t>Supply Chain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55AFE4-7EAA-EB68-7417-853EE2FBAF4C}"/>
              </a:ext>
            </a:extLst>
          </p:cNvPr>
          <p:cNvSpPr>
            <a:spLocks/>
          </p:cNvSpPr>
          <p:nvPr/>
        </p:nvSpPr>
        <p:spPr>
          <a:xfrm rot="5400000">
            <a:off x="7817869" y="313136"/>
            <a:ext cx="45695" cy="2518688"/>
          </a:xfrm>
          <a:prstGeom prst="rect">
            <a:avLst/>
          </a:prstGeom>
          <a:solidFill>
            <a:srgbClr val="FFE600"/>
          </a:solidFill>
          <a:ln w="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24D327-C02D-3A43-2025-1B03B611863B}"/>
              </a:ext>
            </a:extLst>
          </p:cNvPr>
          <p:cNvSpPr/>
          <p:nvPr/>
        </p:nvSpPr>
        <p:spPr>
          <a:xfrm>
            <a:off x="6333931" y="1261938"/>
            <a:ext cx="388903" cy="388903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171456-E310-3C8E-59F4-0563CF56372B}"/>
              </a:ext>
            </a:extLst>
          </p:cNvPr>
          <p:cNvGrpSpPr/>
          <p:nvPr/>
        </p:nvGrpSpPr>
        <p:grpSpPr>
          <a:xfrm>
            <a:off x="6336340" y="1721601"/>
            <a:ext cx="5486619" cy="228697"/>
            <a:chOff x="664316" y="2077735"/>
            <a:chExt cx="5489477" cy="22881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3DD0C8-96BD-2360-BC8E-97C84F5A01E3}"/>
                </a:ext>
              </a:extLst>
            </p:cNvPr>
            <p:cNvSpPr txBox="1"/>
            <p:nvPr/>
          </p:nvSpPr>
          <p:spPr>
            <a:xfrm>
              <a:off x="758120" y="2077735"/>
              <a:ext cx="5395673" cy="221567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endParaRPr lang="en-IN" sz="1199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F3594B-418F-1C6C-578A-D1E04B5C3057}"/>
                </a:ext>
              </a:extLst>
            </p:cNvPr>
            <p:cNvSpPr>
              <a:spLocks/>
            </p:cNvSpPr>
            <p:nvPr/>
          </p:nvSpPr>
          <p:spPr>
            <a:xfrm>
              <a:off x="664316" y="2136103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58D43B-CFBE-F62B-2CC7-E63B212429A1}"/>
              </a:ext>
            </a:extLst>
          </p:cNvPr>
          <p:cNvGrpSpPr/>
          <p:nvPr/>
        </p:nvGrpSpPr>
        <p:grpSpPr>
          <a:xfrm>
            <a:off x="6336340" y="2168784"/>
            <a:ext cx="5411664" cy="228697"/>
            <a:chOff x="664316" y="2516722"/>
            <a:chExt cx="5414483" cy="22881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CBFAB21-67E9-282E-C1BE-7DBA6C93D577}"/>
                </a:ext>
              </a:extLst>
            </p:cNvPr>
            <p:cNvSpPr txBox="1"/>
            <p:nvPr/>
          </p:nvSpPr>
          <p:spPr>
            <a:xfrm>
              <a:off x="758121" y="2516722"/>
              <a:ext cx="5320678" cy="221568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endParaRPr lang="en-IN" sz="1199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2252C9B-0D5B-A45E-5F54-A944257268E0}"/>
                </a:ext>
              </a:extLst>
            </p:cNvPr>
            <p:cNvSpPr>
              <a:spLocks/>
            </p:cNvSpPr>
            <p:nvPr/>
          </p:nvSpPr>
          <p:spPr>
            <a:xfrm>
              <a:off x="664316" y="2575090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A79CD12-3EEC-5875-B5A1-099FB6E74F3B}"/>
              </a:ext>
            </a:extLst>
          </p:cNvPr>
          <p:cNvSpPr txBox="1"/>
          <p:nvPr/>
        </p:nvSpPr>
        <p:spPr>
          <a:xfrm>
            <a:off x="6419570" y="2764034"/>
            <a:ext cx="5163148" cy="190674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999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6051309-021F-8ABD-24BE-3026609C0F24}"/>
              </a:ext>
            </a:extLst>
          </p:cNvPr>
          <p:cNvSpPr>
            <a:spLocks/>
          </p:cNvSpPr>
          <p:nvPr/>
        </p:nvSpPr>
        <p:spPr>
          <a:xfrm>
            <a:off x="6325814" y="2822371"/>
            <a:ext cx="45695" cy="170359"/>
          </a:xfrm>
          <a:prstGeom prst="rect">
            <a:avLst/>
          </a:prstGeom>
          <a:solidFill>
            <a:srgbClr val="FFE600"/>
          </a:solidFill>
          <a:ln w="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</a:endParaRP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FE774FA-4E49-A1E0-2172-B6604A44E337}"/>
              </a:ext>
            </a:extLst>
          </p:cNvPr>
          <p:cNvGrpSpPr/>
          <p:nvPr/>
        </p:nvGrpSpPr>
        <p:grpSpPr>
          <a:xfrm>
            <a:off x="6325814" y="3357079"/>
            <a:ext cx="5422189" cy="228697"/>
            <a:chOff x="6163738" y="2612099"/>
            <a:chExt cx="5425013" cy="228816"/>
          </a:xfrm>
        </p:grpSpPr>
        <p:sp>
          <p:nvSpPr>
            <p:cNvPr id="4097" name="TextBox 4096">
              <a:extLst>
                <a:ext uri="{FF2B5EF4-FFF2-40B4-BE49-F238E27FC236}">
                  <a16:creationId xmlns:a16="http://schemas.microsoft.com/office/drawing/2014/main" id="{2DA903E7-7B7F-F7E9-CA68-9EB45FC4D99C}"/>
                </a:ext>
              </a:extLst>
            </p:cNvPr>
            <p:cNvSpPr txBox="1"/>
            <p:nvPr/>
          </p:nvSpPr>
          <p:spPr>
            <a:xfrm>
              <a:off x="6257543" y="2612099"/>
              <a:ext cx="5331208" cy="190773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endParaRPr lang="en-IN" sz="999" dirty="0">
                <a:solidFill>
                  <a:schemeClr val="bg1"/>
                </a:solidFill>
              </a:endParaRPr>
            </a:p>
          </p:txBody>
        </p:sp>
        <p:sp>
          <p:nvSpPr>
            <p:cNvPr id="4098" name="Rectangle 4097">
              <a:extLst>
                <a:ext uri="{FF2B5EF4-FFF2-40B4-BE49-F238E27FC236}">
                  <a16:creationId xmlns:a16="http://schemas.microsoft.com/office/drawing/2014/main" id="{F4B984D7-C826-78C5-7F22-910794042721}"/>
                </a:ext>
              </a:extLst>
            </p:cNvPr>
            <p:cNvSpPr>
              <a:spLocks/>
            </p:cNvSpPr>
            <p:nvPr/>
          </p:nvSpPr>
          <p:spPr>
            <a:xfrm>
              <a:off x="6163738" y="2670467"/>
              <a:ext cx="45719" cy="170448"/>
            </a:xfrm>
            <a:prstGeom prst="rect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IN" sz="1199" kern="0">
                <a:solidFill>
                  <a:srgbClr val="2E2E38"/>
                </a:solidFill>
              </a:endParaRPr>
            </a:p>
          </p:txBody>
        </p:sp>
      </p:grpSp>
      <p:sp>
        <p:nvSpPr>
          <p:cNvPr id="4101" name="Rectangle 4100">
            <a:extLst>
              <a:ext uri="{FF2B5EF4-FFF2-40B4-BE49-F238E27FC236}">
                <a16:creationId xmlns:a16="http://schemas.microsoft.com/office/drawing/2014/main" id="{CC3C3B6C-520B-C4A2-6C1D-6D0B84AE8DB6}"/>
              </a:ext>
            </a:extLst>
          </p:cNvPr>
          <p:cNvSpPr>
            <a:spLocks/>
          </p:cNvSpPr>
          <p:nvPr/>
        </p:nvSpPr>
        <p:spPr>
          <a:xfrm>
            <a:off x="6325814" y="3855641"/>
            <a:ext cx="45695" cy="170359"/>
          </a:xfrm>
          <a:prstGeom prst="rect">
            <a:avLst/>
          </a:prstGeom>
          <a:solidFill>
            <a:srgbClr val="FFE600"/>
          </a:solidFill>
          <a:ln w="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</a:endParaRPr>
          </a:p>
        </p:txBody>
      </p:sp>
      <p:grpSp>
        <p:nvGrpSpPr>
          <p:cNvPr id="4117" name="Group 4" descr="Shopping&#10;Shopping and e-commerce Icons&#10;Delivery Time Icon">
            <a:extLst>
              <a:ext uri="{FF2B5EF4-FFF2-40B4-BE49-F238E27FC236}">
                <a16:creationId xmlns:a16="http://schemas.microsoft.com/office/drawing/2014/main" id="{723D8F4D-BCB2-C5E6-C732-C2321F054B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69318" y="1310551"/>
            <a:ext cx="341640" cy="287850"/>
            <a:chOff x="4372" y="841"/>
            <a:chExt cx="940" cy="792"/>
          </a:xfrm>
        </p:grpSpPr>
        <p:sp>
          <p:nvSpPr>
            <p:cNvPr id="4118" name="AutoShape 3">
              <a:extLst>
                <a:ext uri="{FF2B5EF4-FFF2-40B4-BE49-F238E27FC236}">
                  <a16:creationId xmlns:a16="http://schemas.microsoft.com/office/drawing/2014/main" id="{87056997-A064-130C-DF06-3B3D9908F4B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72" y="841"/>
              <a:ext cx="94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19" name="Freeform 5">
              <a:extLst>
                <a:ext uri="{FF2B5EF4-FFF2-40B4-BE49-F238E27FC236}">
                  <a16:creationId xmlns:a16="http://schemas.microsoft.com/office/drawing/2014/main" id="{EE4ABDB5-A4F9-DB35-4C50-7C245AD9B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985"/>
              <a:ext cx="332" cy="522"/>
            </a:xfrm>
            <a:custGeom>
              <a:avLst/>
              <a:gdLst>
                <a:gd name="T0" fmla="*/ 282 w 332"/>
                <a:gd name="T1" fmla="*/ 522 h 522"/>
                <a:gd name="T2" fmla="*/ 0 w 332"/>
                <a:gd name="T3" fmla="*/ 522 h 522"/>
                <a:gd name="T4" fmla="*/ 0 w 332"/>
                <a:gd name="T5" fmla="*/ 504 h 522"/>
                <a:gd name="T6" fmla="*/ 282 w 332"/>
                <a:gd name="T7" fmla="*/ 504 h 522"/>
                <a:gd name="T8" fmla="*/ 282 w 332"/>
                <a:gd name="T9" fmla="*/ 504 h 522"/>
                <a:gd name="T10" fmla="*/ 288 w 332"/>
                <a:gd name="T11" fmla="*/ 502 h 522"/>
                <a:gd name="T12" fmla="*/ 294 w 332"/>
                <a:gd name="T13" fmla="*/ 500 h 522"/>
                <a:gd name="T14" fmla="*/ 304 w 332"/>
                <a:gd name="T15" fmla="*/ 494 h 522"/>
                <a:gd name="T16" fmla="*/ 312 w 332"/>
                <a:gd name="T17" fmla="*/ 484 h 522"/>
                <a:gd name="T18" fmla="*/ 314 w 332"/>
                <a:gd name="T19" fmla="*/ 478 h 522"/>
                <a:gd name="T20" fmla="*/ 314 w 332"/>
                <a:gd name="T21" fmla="*/ 472 h 522"/>
                <a:gd name="T22" fmla="*/ 314 w 332"/>
                <a:gd name="T23" fmla="*/ 50 h 522"/>
                <a:gd name="T24" fmla="*/ 314 w 332"/>
                <a:gd name="T25" fmla="*/ 50 h 522"/>
                <a:gd name="T26" fmla="*/ 314 w 332"/>
                <a:gd name="T27" fmla="*/ 42 h 522"/>
                <a:gd name="T28" fmla="*/ 312 w 332"/>
                <a:gd name="T29" fmla="*/ 36 h 522"/>
                <a:gd name="T30" fmla="*/ 304 w 332"/>
                <a:gd name="T31" fmla="*/ 26 h 522"/>
                <a:gd name="T32" fmla="*/ 294 w 332"/>
                <a:gd name="T33" fmla="*/ 20 h 522"/>
                <a:gd name="T34" fmla="*/ 288 w 332"/>
                <a:gd name="T35" fmla="*/ 18 h 522"/>
                <a:gd name="T36" fmla="*/ 282 w 332"/>
                <a:gd name="T37" fmla="*/ 18 h 522"/>
                <a:gd name="T38" fmla="*/ 176 w 332"/>
                <a:gd name="T39" fmla="*/ 18 h 522"/>
                <a:gd name="T40" fmla="*/ 176 w 332"/>
                <a:gd name="T41" fmla="*/ 0 h 522"/>
                <a:gd name="T42" fmla="*/ 282 w 332"/>
                <a:gd name="T43" fmla="*/ 0 h 522"/>
                <a:gd name="T44" fmla="*/ 282 w 332"/>
                <a:gd name="T45" fmla="*/ 0 h 522"/>
                <a:gd name="T46" fmla="*/ 292 w 332"/>
                <a:gd name="T47" fmla="*/ 0 h 522"/>
                <a:gd name="T48" fmla="*/ 302 w 332"/>
                <a:gd name="T49" fmla="*/ 4 h 522"/>
                <a:gd name="T50" fmla="*/ 310 w 332"/>
                <a:gd name="T51" fmla="*/ 8 h 522"/>
                <a:gd name="T52" fmla="*/ 318 w 332"/>
                <a:gd name="T53" fmla="*/ 14 h 522"/>
                <a:gd name="T54" fmla="*/ 324 w 332"/>
                <a:gd name="T55" fmla="*/ 22 h 522"/>
                <a:gd name="T56" fmla="*/ 328 w 332"/>
                <a:gd name="T57" fmla="*/ 30 h 522"/>
                <a:gd name="T58" fmla="*/ 330 w 332"/>
                <a:gd name="T59" fmla="*/ 40 h 522"/>
                <a:gd name="T60" fmla="*/ 332 w 332"/>
                <a:gd name="T61" fmla="*/ 50 h 522"/>
                <a:gd name="T62" fmla="*/ 332 w 332"/>
                <a:gd name="T63" fmla="*/ 472 h 522"/>
                <a:gd name="T64" fmla="*/ 332 w 332"/>
                <a:gd name="T65" fmla="*/ 472 h 522"/>
                <a:gd name="T66" fmla="*/ 330 w 332"/>
                <a:gd name="T67" fmla="*/ 482 h 522"/>
                <a:gd name="T68" fmla="*/ 328 w 332"/>
                <a:gd name="T69" fmla="*/ 490 h 522"/>
                <a:gd name="T70" fmla="*/ 324 w 332"/>
                <a:gd name="T71" fmla="*/ 500 h 522"/>
                <a:gd name="T72" fmla="*/ 318 w 332"/>
                <a:gd name="T73" fmla="*/ 506 h 522"/>
                <a:gd name="T74" fmla="*/ 310 w 332"/>
                <a:gd name="T75" fmla="*/ 512 h 522"/>
                <a:gd name="T76" fmla="*/ 302 w 332"/>
                <a:gd name="T77" fmla="*/ 518 h 522"/>
                <a:gd name="T78" fmla="*/ 292 w 332"/>
                <a:gd name="T79" fmla="*/ 520 h 522"/>
                <a:gd name="T80" fmla="*/ 282 w 332"/>
                <a:gd name="T81" fmla="*/ 522 h 522"/>
                <a:gd name="T82" fmla="*/ 282 w 332"/>
                <a:gd name="T83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2" h="522">
                  <a:moveTo>
                    <a:pt x="282" y="522"/>
                  </a:moveTo>
                  <a:lnTo>
                    <a:pt x="0" y="522"/>
                  </a:lnTo>
                  <a:lnTo>
                    <a:pt x="0" y="504"/>
                  </a:lnTo>
                  <a:lnTo>
                    <a:pt x="282" y="504"/>
                  </a:lnTo>
                  <a:lnTo>
                    <a:pt x="282" y="504"/>
                  </a:lnTo>
                  <a:lnTo>
                    <a:pt x="288" y="502"/>
                  </a:lnTo>
                  <a:lnTo>
                    <a:pt x="294" y="500"/>
                  </a:lnTo>
                  <a:lnTo>
                    <a:pt x="304" y="494"/>
                  </a:lnTo>
                  <a:lnTo>
                    <a:pt x="312" y="484"/>
                  </a:lnTo>
                  <a:lnTo>
                    <a:pt x="314" y="478"/>
                  </a:lnTo>
                  <a:lnTo>
                    <a:pt x="314" y="472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4" y="42"/>
                  </a:lnTo>
                  <a:lnTo>
                    <a:pt x="312" y="36"/>
                  </a:lnTo>
                  <a:lnTo>
                    <a:pt x="304" y="26"/>
                  </a:lnTo>
                  <a:lnTo>
                    <a:pt x="294" y="20"/>
                  </a:lnTo>
                  <a:lnTo>
                    <a:pt x="288" y="18"/>
                  </a:lnTo>
                  <a:lnTo>
                    <a:pt x="282" y="18"/>
                  </a:lnTo>
                  <a:lnTo>
                    <a:pt x="176" y="18"/>
                  </a:lnTo>
                  <a:lnTo>
                    <a:pt x="176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92" y="0"/>
                  </a:lnTo>
                  <a:lnTo>
                    <a:pt x="302" y="4"/>
                  </a:lnTo>
                  <a:lnTo>
                    <a:pt x="310" y="8"/>
                  </a:lnTo>
                  <a:lnTo>
                    <a:pt x="318" y="14"/>
                  </a:lnTo>
                  <a:lnTo>
                    <a:pt x="324" y="22"/>
                  </a:lnTo>
                  <a:lnTo>
                    <a:pt x="328" y="30"/>
                  </a:lnTo>
                  <a:lnTo>
                    <a:pt x="330" y="40"/>
                  </a:lnTo>
                  <a:lnTo>
                    <a:pt x="332" y="50"/>
                  </a:lnTo>
                  <a:lnTo>
                    <a:pt x="332" y="472"/>
                  </a:lnTo>
                  <a:lnTo>
                    <a:pt x="332" y="472"/>
                  </a:lnTo>
                  <a:lnTo>
                    <a:pt x="330" y="482"/>
                  </a:lnTo>
                  <a:lnTo>
                    <a:pt x="328" y="490"/>
                  </a:lnTo>
                  <a:lnTo>
                    <a:pt x="324" y="500"/>
                  </a:lnTo>
                  <a:lnTo>
                    <a:pt x="318" y="506"/>
                  </a:lnTo>
                  <a:lnTo>
                    <a:pt x="310" y="512"/>
                  </a:lnTo>
                  <a:lnTo>
                    <a:pt x="302" y="518"/>
                  </a:lnTo>
                  <a:lnTo>
                    <a:pt x="292" y="520"/>
                  </a:lnTo>
                  <a:lnTo>
                    <a:pt x="282" y="522"/>
                  </a:lnTo>
                  <a:lnTo>
                    <a:pt x="282" y="522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0" name="Freeform 6">
              <a:extLst>
                <a:ext uri="{FF2B5EF4-FFF2-40B4-BE49-F238E27FC236}">
                  <a16:creationId xmlns:a16="http://schemas.microsoft.com/office/drawing/2014/main" id="{4D18F873-A793-3865-42BA-A5EDF6016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985"/>
              <a:ext cx="204" cy="522"/>
            </a:xfrm>
            <a:custGeom>
              <a:avLst/>
              <a:gdLst>
                <a:gd name="T0" fmla="*/ 204 w 204"/>
                <a:gd name="T1" fmla="*/ 522 h 522"/>
                <a:gd name="T2" fmla="*/ 50 w 204"/>
                <a:gd name="T3" fmla="*/ 522 h 522"/>
                <a:gd name="T4" fmla="*/ 50 w 204"/>
                <a:gd name="T5" fmla="*/ 522 h 522"/>
                <a:gd name="T6" fmla="*/ 40 w 204"/>
                <a:gd name="T7" fmla="*/ 520 h 522"/>
                <a:gd name="T8" fmla="*/ 30 w 204"/>
                <a:gd name="T9" fmla="*/ 518 h 522"/>
                <a:gd name="T10" fmla="*/ 22 w 204"/>
                <a:gd name="T11" fmla="*/ 512 h 522"/>
                <a:gd name="T12" fmla="*/ 16 w 204"/>
                <a:gd name="T13" fmla="*/ 506 h 522"/>
                <a:gd name="T14" fmla="*/ 10 w 204"/>
                <a:gd name="T15" fmla="*/ 500 h 522"/>
                <a:gd name="T16" fmla="*/ 4 w 204"/>
                <a:gd name="T17" fmla="*/ 490 h 522"/>
                <a:gd name="T18" fmla="*/ 2 w 204"/>
                <a:gd name="T19" fmla="*/ 482 h 522"/>
                <a:gd name="T20" fmla="*/ 0 w 204"/>
                <a:gd name="T21" fmla="*/ 472 h 522"/>
                <a:gd name="T22" fmla="*/ 0 w 204"/>
                <a:gd name="T23" fmla="*/ 50 h 522"/>
                <a:gd name="T24" fmla="*/ 0 w 204"/>
                <a:gd name="T25" fmla="*/ 50 h 522"/>
                <a:gd name="T26" fmla="*/ 2 w 204"/>
                <a:gd name="T27" fmla="*/ 40 h 522"/>
                <a:gd name="T28" fmla="*/ 4 w 204"/>
                <a:gd name="T29" fmla="*/ 30 h 522"/>
                <a:gd name="T30" fmla="*/ 10 w 204"/>
                <a:gd name="T31" fmla="*/ 22 h 522"/>
                <a:gd name="T32" fmla="*/ 16 w 204"/>
                <a:gd name="T33" fmla="*/ 14 h 522"/>
                <a:gd name="T34" fmla="*/ 22 w 204"/>
                <a:gd name="T35" fmla="*/ 8 h 522"/>
                <a:gd name="T36" fmla="*/ 30 w 204"/>
                <a:gd name="T37" fmla="*/ 4 h 522"/>
                <a:gd name="T38" fmla="*/ 40 w 204"/>
                <a:gd name="T39" fmla="*/ 0 h 522"/>
                <a:gd name="T40" fmla="*/ 50 w 204"/>
                <a:gd name="T41" fmla="*/ 0 h 522"/>
                <a:gd name="T42" fmla="*/ 154 w 204"/>
                <a:gd name="T43" fmla="*/ 0 h 522"/>
                <a:gd name="T44" fmla="*/ 154 w 204"/>
                <a:gd name="T45" fmla="*/ 18 h 522"/>
                <a:gd name="T46" fmla="*/ 50 w 204"/>
                <a:gd name="T47" fmla="*/ 18 h 522"/>
                <a:gd name="T48" fmla="*/ 50 w 204"/>
                <a:gd name="T49" fmla="*/ 18 h 522"/>
                <a:gd name="T50" fmla="*/ 44 w 204"/>
                <a:gd name="T51" fmla="*/ 18 h 522"/>
                <a:gd name="T52" fmla="*/ 38 w 204"/>
                <a:gd name="T53" fmla="*/ 20 h 522"/>
                <a:gd name="T54" fmla="*/ 28 w 204"/>
                <a:gd name="T55" fmla="*/ 26 h 522"/>
                <a:gd name="T56" fmla="*/ 22 w 204"/>
                <a:gd name="T57" fmla="*/ 36 h 522"/>
                <a:gd name="T58" fmla="*/ 20 w 204"/>
                <a:gd name="T59" fmla="*/ 42 h 522"/>
                <a:gd name="T60" fmla="*/ 18 w 204"/>
                <a:gd name="T61" fmla="*/ 50 h 522"/>
                <a:gd name="T62" fmla="*/ 18 w 204"/>
                <a:gd name="T63" fmla="*/ 472 h 522"/>
                <a:gd name="T64" fmla="*/ 18 w 204"/>
                <a:gd name="T65" fmla="*/ 472 h 522"/>
                <a:gd name="T66" fmla="*/ 20 w 204"/>
                <a:gd name="T67" fmla="*/ 478 h 522"/>
                <a:gd name="T68" fmla="*/ 22 w 204"/>
                <a:gd name="T69" fmla="*/ 484 h 522"/>
                <a:gd name="T70" fmla="*/ 28 w 204"/>
                <a:gd name="T71" fmla="*/ 494 h 522"/>
                <a:gd name="T72" fmla="*/ 38 w 204"/>
                <a:gd name="T73" fmla="*/ 500 h 522"/>
                <a:gd name="T74" fmla="*/ 44 w 204"/>
                <a:gd name="T75" fmla="*/ 502 h 522"/>
                <a:gd name="T76" fmla="*/ 50 w 204"/>
                <a:gd name="T77" fmla="*/ 504 h 522"/>
                <a:gd name="T78" fmla="*/ 204 w 204"/>
                <a:gd name="T79" fmla="*/ 504 h 522"/>
                <a:gd name="T80" fmla="*/ 204 w 204"/>
                <a:gd name="T81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4" h="522">
                  <a:moveTo>
                    <a:pt x="204" y="522"/>
                  </a:moveTo>
                  <a:lnTo>
                    <a:pt x="50" y="522"/>
                  </a:lnTo>
                  <a:lnTo>
                    <a:pt x="50" y="522"/>
                  </a:lnTo>
                  <a:lnTo>
                    <a:pt x="40" y="520"/>
                  </a:lnTo>
                  <a:lnTo>
                    <a:pt x="30" y="518"/>
                  </a:lnTo>
                  <a:lnTo>
                    <a:pt x="22" y="512"/>
                  </a:lnTo>
                  <a:lnTo>
                    <a:pt x="16" y="506"/>
                  </a:lnTo>
                  <a:lnTo>
                    <a:pt x="10" y="500"/>
                  </a:lnTo>
                  <a:lnTo>
                    <a:pt x="4" y="490"/>
                  </a:lnTo>
                  <a:lnTo>
                    <a:pt x="2" y="482"/>
                  </a:lnTo>
                  <a:lnTo>
                    <a:pt x="0" y="47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" y="40"/>
                  </a:lnTo>
                  <a:lnTo>
                    <a:pt x="4" y="30"/>
                  </a:lnTo>
                  <a:lnTo>
                    <a:pt x="10" y="22"/>
                  </a:lnTo>
                  <a:lnTo>
                    <a:pt x="16" y="14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154" y="0"/>
                  </a:lnTo>
                  <a:lnTo>
                    <a:pt x="154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4" y="18"/>
                  </a:lnTo>
                  <a:lnTo>
                    <a:pt x="38" y="20"/>
                  </a:lnTo>
                  <a:lnTo>
                    <a:pt x="28" y="26"/>
                  </a:lnTo>
                  <a:lnTo>
                    <a:pt x="22" y="36"/>
                  </a:lnTo>
                  <a:lnTo>
                    <a:pt x="20" y="42"/>
                  </a:lnTo>
                  <a:lnTo>
                    <a:pt x="18" y="50"/>
                  </a:lnTo>
                  <a:lnTo>
                    <a:pt x="18" y="472"/>
                  </a:lnTo>
                  <a:lnTo>
                    <a:pt x="18" y="472"/>
                  </a:lnTo>
                  <a:lnTo>
                    <a:pt x="20" y="478"/>
                  </a:lnTo>
                  <a:lnTo>
                    <a:pt x="22" y="484"/>
                  </a:lnTo>
                  <a:lnTo>
                    <a:pt x="28" y="494"/>
                  </a:lnTo>
                  <a:lnTo>
                    <a:pt x="38" y="500"/>
                  </a:lnTo>
                  <a:lnTo>
                    <a:pt x="44" y="502"/>
                  </a:lnTo>
                  <a:lnTo>
                    <a:pt x="50" y="504"/>
                  </a:lnTo>
                  <a:lnTo>
                    <a:pt x="204" y="504"/>
                  </a:lnTo>
                  <a:lnTo>
                    <a:pt x="204" y="522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1" name="Freeform 7">
              <a:extLst>
                <a:ext uri="{FF2B5EF4-FFF2-40B4-BE49-F238E27FC236}">
                  <a16:creationId xmlns:a16="http://schemas.microsoft.com/office/drawing/2014/main" id="{71A08CBA-EE04-56AC-B27C-E87A06397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" y="1193"/>
              <a:ext cx="300" cy="306"/>
            </a:xfrm>
            <a:custGeom>
              <a:avLst/>
              <a:gdLst>
                <a:gd name="T0" fmla="*/ 272 w 300"/>
                <a:gd name="T1" fmla="*/ 306 h 306"/>
                <a:gd name="T2" fmla="*/ 264 w 300"/>
                <a:gd name="T3" fmla="*/ 306 h 306"/>
                <a:gd name="T4" fmla="*/ 264 w 300"/>
                <a:gd name="T5" fmla="*/ 288 h 306"/>
                <a:gd name="T6" fmla="*/ 272 w 300"/>
                <a:gd name="T7" fmla="*/ 288 h 306"/>
                <a:gd name="T8" fmla="*/ 272 w 300"/>
                <a:gd name="T9" fmla="*/ 288 h 306"/>
                <a:gd name="T10" fmla="*/ 276 w 300"/>
                <a:gd name="T11" fmla="*/ 288 h 306"/>
                <a:gd name="T12" fmla="*/ 280 w 300"/>
                <a:gd name="T13" fmla="*/ 286 h 306"/>
                <a:gd name="T14" fmla="*/ 282 w 300"/>
                <a:gd name="T15" fmla="*/ 282 h 306"/>
                <a:gd name="T16" fmla="*/ 282 w 300"/>
                <a:gd name="T17" fmla="*/ 278 h 306"/>
                <a:gd name="T18" fmla="*/ 282 w 300"/>
                <a:gd name="T19" fmla="*/ 190 h 306"/>
                <a:gd name="T20" fmla="*/ 282 w 300"/>
                <a:gd name="T21" fmla="*/ 190 h 306"/>
                <a:gd name="T22" fmla="*/ 282 w 300"/>
                <a:gd name="T23" fmla="*/ 186 h 306"/>
                <a:gd name="T24" fmla="*/ 200 w 300"/>
                <a:gd name="T25" fmla="*/ 22 h 306"/>
                <a:gd name="T26" fmla="*/ 200 w 300"/>
                <a:gd name="T27" fmla="*/ 22 h 306"/>
                <a:gd name="T28" fmla="*/ 198 w 300"/>
                <a:gd name="T29" fmla="*/ 20 h 306"/>
                <a:gd name="T30" fmla="*/ 192 w 300"/>
                <a:gd name="T31" fmla="*/ 18 h 306"/>
                <a:gd name="T32" fmla="*/ 26 w 300"/>
                <a:gd name="T33" fmla="*/ 18 h 306"/>
                <a:gd name="T34" fmla="*/ 26 w 300"/>
                <a:gd name="T35" fmla="*/ 18 h 306"/>
                <a:gd name="T36" fmla="*/ 24 w 300"/>
                <a:gd name="T37" fmla="*/ 18 h 306"/>
                <a:gd name="T38" fmla="*/ 20 w 300"/>
                <a:gd name="T39" fmla="*/ 20 h 306"/>
                <a:gd name="T40" fmla="*/ 18 w 300"/>
                <a:gd name="T41" fmla="*/ 24 h 306"/>
                <a:gd name="T42" fmla="*/ 18 w 300"/>
                <a:gd name="T43" fmla="*/ 26 h 306"/>
                <a:gd name="T44" fmla="*/ 18 w 300"/>
                <a:gd name="T45" fmla="*/ 250 h 306"/>
                <a:gd name="T46" fmla="*/ 0 w 300"/>
                <a:gd name="T47" fmla="*/ 250 h 306"/>
                <a:gd name="T48" fmla="*/ 0 w 300"/>
                <a:gd name="T49" fmla="*/ 26 h 306"/>
                <a:gd name="T50" fmla="*/ 0 w 300"/>
                <a:gd name="T51" fmla="*/ 26 h 306"/>
                <a:gd name="T52" fmla="*/ 2 w 300"/>
                <a:gd name="T53" fmla="*/ 16 h 306"/>
                <a:gd name="T54" fmla="*/ 8 w 300"/>
                <a:gd name="T55" fmla="*/ 8 h 306"/>
                <a:gd name="T56" fmla="*/ 16 w 300"/>
                <a:gd name="T57" fmla="*/ 2 h 306"/>
                <a:gd name="T58" fmla="*/ 26 w 300"/>
                <a:gd name="T59" fmla="*/ 0 h 306"/>
                <a:gd name="T60" fmla="*/ 192 w 300"/>
                <a:gd name="T61" fmla="*/ 0 h 306"/>
                <a:gd name="T62" fmla="*/ 192 w 300"/>
                <a:gd name="T63" fmla="*/ 0 h 306"/>
                <a:gd name="T64" fmla="*/ 200 w 300"/>
                <a:gd name="T65" fmla="*/ 0 h 306"/>
                <a:gd name="T66" fmla="*/ 206 w 300"/>
                <a:gd name="T67" fmla="*/ 4 h 306"/>
                <a:gd name="T68" fmla="*/ 212 w 300"/>
                <a:gd name="T69" fmla="*/ 8 h 306"/>
                <a:gd name="T70" fmla="*/ 216 w 300"/>
                <a:gd name="T71" fmla="*/ 14 h 306"/>
                <a:gd name="T72" fmla="*/ 298 w 300"/>
                <a:gd name="T73" fmla="*/ 178 h 306"/>
                <a:gd name="T74" fmla="*/ 298 w 300"/>
                <a:gd name="T75" fmla="*/ 178 h 306"/>
                <a:gd name="T76" fmla="*/ 300 w 300"/>
                <a:gd name="T77" fmla="*/ 184 h 306"/>
                <a:gd name="T78" fmla="*/ 300 w 300"/>
                <a:gd name="T79" fmla="*/ 190 h 306"/>
                <a:gd name="T80" fmla="*/ 300 w 300"/>
                <a:gd name="T81" fmla="*/ 278 h 306"/>
                <a:gd name="T82" fmla="*/ 300 w 300"/>
                <a:gd name="T83" fmla="*/ 278 h 306"/>
                <a:gd name="T84" fmla="*/ 298 w 300"/>
                <a:gd name="T85" fmla="*/ 290 h 306"/>
                <a:gd name="T86" fmla="*/ 292 w 300"/>
                <a:gd name="T87" fmla="*/ 298 h 306"/>
                <a:gd name="T88" fmla="*/ 284 w 300"/>
                <a:gd name="T89" fmla="*/ 304 h 306"/>
                <a:gd name="T90" fmla="*/ 272 w 300"/>
                <a:gd name="T91" fmla="*/ 306 h 306"/>
                <a:gd name="T92" fmla="*/ 272 w 300"/>
                <a:gd name="T93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0" h="306">
                  <a:moveTo>
                    <a:pt x="272" y="306"/>
                  </a:moveTo>
                  <a:lnTo>
                    <a:pt x="264" y="306"/>
                  </a:lnTo>
                  <a:lnTo>
                    <a:pt x="264" y="288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6" y="288"/>
                  </a:lnTo>
                  <a:lnTo>
                    <a:pt x="280" y="286"/>
                  </a:lnTo>
                  <a:lnTo>
                    <a:pt x="282" y="282"/>
                  </a:lnTo>
                  <a:lnTo>
                    <a:pt x="282" y="278"/>
                  </a:lnTo>
                  <a:lnTo>
                    <a:pt x="282" y="190"/>
                  </a:lnTo>
                  <a:lnTo>
                    <a:pt x="282" y="190"/>
                  </a:lnTo>
                  <a:lnTo>
                    <a:pt x="282" y="186"/>
                  </a:lnTo>
                  <a:lnTo>
                    <a:pt x="200" y="22"/>
                  </a:lnTo>
                  <a:lnTo>
                    <a:pt x="200" y="22"/>
                  </a:lnTo>
                  <a:lnTo>
                    <a:pt x="198" y="20"/>
                  </a:lnTo>
                  <a:lnTo>
                    <a:pt x="192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0" y="20"/>
                  </a:lnTo>
                  <a:lnTo>
                    <a:pt x="18" y="24"/>
                  </a:lnTo>
                  <a:lnTo>
                    <a:pt x="18" y="26"/>
                  </a:lnTo>
                  <a:lnTo>
                    <a:pt x="18" y="250"/>
                  </a:lnTo>
                  <a:lnTo>
                    <a:pt x="0" y="25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6" y="4"/>
                  </a:lnTo>
                  <a:lnTo>
                    <a:pt x="212" y="8"/>
                  </a:lnTo>
                  <a:lnTo>
                    <a:pt x="216" y="14"/>
                  </a:lnTo>
                  <a:lnTo>
                    <a:pt x="298" y="178"/>
                  </a:lnTo>
                  <a:lnTo>
                    <a:pt x="298" y="178"/>
                  </a:lnTo>
                  <a:lnTo>
                    <a:pt x="300" y="184"/>
                  </a:lnTo>
                  <a:lnTo>
                    <a:pt x="300" y="190"/>
                  </a:lnTo>
                  <a:lnTo>
                    <a:pt x="300" y="278"/>
                  </a:lnTo>
                  <a:lnTo>
                    <a:pt x="300" y="278"/>
                  </a:lnTo>
                  <a:lnTo>
                    <a:pt x="298" y="290"/>
                  </a:lnTo>
                  <a:lnTo>
                    <a:pt x="292" y="298"/>
                  </a:lnTo>
                  <a:lnTo>
                    <a:pt x="284" y="304"/>
                  </a:lnTo>
                  <a:lnTo>
                    <a:pt x="272" y="306"/>
                  </a:lnTo>
                  <a:lnTo>
                    <a:pt x="272" y="306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2" name="Freeform 8">
              <a:extLst>
                <a:ext uri="{FF2B5EF4-FFF2-40B4-BE49-F238E27FC236}">
                  <a16:creationId xmlns:a16="http://schemas.microsoft.com/office/drawing/2014/main" id="{4098218E-31F9-9053-0588-0DA9D4C58E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4" y="1229"/>
              <a:ext cx="168" cy="124"/>
            </a:xfrm>
            <a:custGeom>
              <a:avLst/>
              <a:gdLst>
                <a:gd name="T0" fmla="*/ 148 w 168"/>
                <a:gd name="T1" fmla="*/ 124 h 124"/>
                <a:gd name="T2" fmla="*/ 20 w 168"/>
                <a:gd name="T3" fmla="*/ 124 h 124"/>
                <a:gd name="T4" fmla="*/ 20 w 168"/>
                <a:gd name="T5" fmla="*/ 124 h 124"/>
                <a:gd name="T6" fmla="*/ 12 w 168"/>
                <a:gd name="T7" fmla="*/ 124 h 124"/>
                <a:gd name="T8" fmla="*/ 6 w 168"/>
                <a:gd name="T9" fmla="*/ 120 h 124"/>
                <a:gd name="T10" fmla="*/ 2 w 168"/>
                <a:gd name="T11" fmla="*/ 114 h 124"/>
                <a:gd name="T12" fmla="*/ 0 w 168"/>
                <a:gd name="T13" fmla="*/ 106 h 124"/>
                <a:gd name="T14" fmla="*/ 0 w 168"/>
                <a:gd name="T15" fmla="*/ 20 h 124"/>
                <a:gd name="T16" fmla="*/ 0 w 168"/>
                <a:gd name="T17" fmla="*/ 20 h 124"/>
                <a:gd name="T18" fmla="*/ 2 w 168"/>
                <a:gd name="T19" fmla="*/ 12 h 124"/>
                <a:gd name="T20" fmla="*/ 6 w 168"/>
                <a:gd name="T21" fmla="*/ 6 h 124"/>
                <a:gd name="T22" fmla="*/ 12 w 168"/>
                <a:gd name="T23" fmla="*/ 2 h 124"/>
                <a:gd name="T24" fmla="*/ 20 w 168"/>
                <a:gd name="T25" fmla="*/ 0 h 124"/>
                <a:gd name="T26" fmla="*/ 104 w 168"/>
                <a:gd name="T27" fmla="*/ 0 h 124"/>
                <a:gd name="T28" fmla="*/ 104 w 168"/>
                <a:gd name="T29" fmla="*/ 0 h 124"/>
                <a:gd name="T30" fmla="*/ 110 w 168"/>
                <a:gd name="T31" fmla="*/ 0 h 124"/>
                <a:gd name="T32" fmla="*/ 114 w 168"/>
                <a:gd name="T33" fmla="*/ 2 h 124"/>
                <a:gd name="T34" fmla="*/ 118 w 168"/>
                <a:gd name="T35" fmla="*/ 6 h 124"/>
                <a:gd name="T36" fmla="*/ 122 w 168"/>
                <a:gd name="T37" fmla="*/ 10 h 124"/>
                <a:gd name="T38" fmla="*/ 166 w 168"/>
                <a:gd name="T39" fmla="*/ 96 h 124"/>
                <a:gd name="T40" fmla="*/ 166 w 168"/>
                <a:gd name="T41" fmla="*/ 96 h 124"/>
                <a:gd name="T42" fmla="*/ 168 w 168"/>
                <a:gd name="T43" fmla="*/ 102 h 124"/>
                <a:gd name="T44" fmla="*/ 168 w 168"/>
                <a:gd name="T45" fmla="*/ 106 h 124"/>
                <a:gd name="T46" fmla="*/ 166 w 168"/>
                <a:gd name="T47" fmla="*/ 112 h 124"/>
                <a:gd name="T48" fmla="*/ 164 w 168"/>
                <a:gd name="T49" fmla="*/ 116 h 124"/>
                <a:gd name="T50" fmla="*/ 164 w 168"/>
                <a:gd name="T51" fmla="*/ 116 h 124"/>
                <a:gd name="T52" fmla="*/ 162 w 168"/>
                <a:gd name="T53" fmla="*/ 120 h 124"/>
                <a:gd name="T54" fmla="*/ 158 w 168"/>
                <a:gd name="T55" fmla="*/ 122 h 124"/>
                <a:gd name="T56" fmla="*/ 154 w 168"/>
                <a:gd name="T57" fmla="*/ 124 h 124"/>
                <a:gd name="T58" fmla="*/ 148 w 168"/>
                <a:gd name="T59" fmla="*/ 124 h 124"/>
                <a:gd name="T60" fmla="*/ 148 w 168"/>
                <a:gd name="T61" fmla="*/ 124 h 124"/>
                <a:gd name="T62" fmla="*/ 20 w 168"/>
                <a:gd name="T63" fmla="*/ 18 h 124"/>
                <a:gd name="T64" fmla="*/ 18 w 168"/>
                <a:gd name="T65" fmla="*/ 106 h 124"/>
                <a:gd name="T66" fmla="*/ 148 w 168"/>
                <a:gd name="T67" fmla="*/ 106 h 124"/>
                <a:gd name="T68" fmla="*/ 148 w 168"/>
                <a:gd name="T69" fmla="*/ 106 h 124"/>
                <a:gd name="T70" fmla="*/ 150 w 168"/>
                <a:gd name="T71" fmla="*/ 106 h 124"/>
                <a:gd name="T72" fmla="*/ 106 w 168"/>
                <a:gd name="T73" fmla="*/ 18 h 124"/>
                <a:gd name="T74" fmla="*/ 20 w 168"/>
                <a:gd name="T75" fmla="*/ 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24">
                  <a:moveTo>
                    <a:pt x="148" y="124"/>
                  </a:moveTo>
                  <a:lnTo>
                    <a:pt x="20" y="124"/>
                  </a:lnTo>
                  <a:lnTo>
                    <a:pt x="20" y="124"/>
                  </a:lnTo>
                  <a:lnTo>
                    <a:pt x="12" y="124"/>
                  </a:lnTo>
                  <a:lnTo>
                    <a:pt x="6" y="120"/>
                  </a:lnTo>
                  <a:lnTo>
                    <a:pt x="2" y="114"/>
                  </a:lnTo>
                  <a:lnTo>
                    <a:pt x="0" y="10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0" y="0"/>
                  </a:lnTo>
                  <a:lnTo>
                    <a:pt x="114" y="2"/>
                  </a:lnTo>
                  <a:lnTo>
                    <a:pt x="118" y="6"/>
                  </a:lnTo>
                  <a:lnTo>
                    <a:pt x="122" y="10"/>
                  </a:lnTo>
                  <a:lnTo>
                    <a:pt x="166" y="96"/>
                  </a:lnTo>
                  <a:lnTo>
                    <a:pt x="166" y="96"/>
                  </a:lnTo>
                  <a:lnTo>
                    <a:pt x="168" y="102"/>
                  </a:lnTo>
                  <a:lnTo>
                    <a:pt x="168" y="106"/>
                  </a:lnTo>
                  <a:lnTo>
                    <a:pt x="166" y="112"/>
                  </a:lnTo>
                  <a:lnTo>
                    <a:pt x="164" y="116"/>
                  </a:lnTo>
                  <a:lnTo>
                    <a:pt x="164" y="116"/>
                  </a:lnTo>
                  <a:lnTo>
                    <a:pt x="162" y="120"/>
                  </a:lnTo>
                  <a:lnTo>
                    <a:pt x="158" y="122"/>
                  </a:lnTo>
                  <a:lnTo>
                    <a:pt x="154" y="124"/>
                  </a:lnTo>
                  <a:lnTo>
                    <a:pt x="148" y="124"/>
                  </a:lnTo>
                  <a:lnTo>
                    <a:pt x="148" y="124"/>
                  </a:lnTo>
                  <a:close/>
                  <a:moveTo>
                    <a:pt x="20" y="18"/>
                  </a:moveTo>
                  <a:lnTo>
                    <a:pt x="18" y="106"/>
                  </a:lnTo>
                  <a:lnTo>
                    <a:pt x="148" y="106"/>
                  </a:lnTo>
                  <a:lnTo>
                    <a:pt x="148" y="106"/>
                  </a:lnTo>
                  <a:lnTo>
                    <a:pt x="150" y="106"/>
                  </a:lnTo>
                  <a:lnTo>
                    <a:pt x="106" y="18"/>
                  </a:lnTo>
                  <a:lnTo>
                    <a:pt x="20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3" name="Freeform 9">
              <a:extLst>
                <a:ext uri="{FF2B5EF4-FFF2-40B4-BE49-F238E27FC236}">
                  <a16:creationId xmlns:a16="http://schemas.microsoft.com/office/drawing/2014/main" id="{BA5B865A-F823-B7A6-D579-F018FD4C3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" y="1481"/>
              <a:ext cx="148" cy="78"/>
            </a:xfrm>
            <a:custGeom>
              <a:avLst/>
              <a:gdLst>
                <a:gd name="T0" fmla="*/ 124 w 148"/>
                <a:gd name="T1" fmla="*/ 78 h 78"/>
                <a:gd name="T2" fmla="*/ 0 w 148"/>
                <a:gd name="T3" fmla="*/ 78 h 78"/>
                <a:gd name="T4" fmla="*/ 0 w 148"/>
                <a:gd name="T5" fmla="*/ 60 h 78"/>
                <a:gd name="T6" fmla="*/ 124 w 148"/>
                <a:gd name="T7" fmla="*/ 60 h 78"/>
                <a:gd name="T8" fmla="*/ 124 w 148"/>
                <a:gd name="T9" fmla="*/ 60 h 78"/>
                <a:gd name="T10" fmla="*/ 128 w 148"/>
                <a:gd name="T11" fmla="*/ 58 h 78"/>
                <a:gd name="T12" fmla="*/ 130 w 148"/>
                <a:gd name="T13" fmla="*/ 54 h 78"/>
                <a:gd name="T14" fmla="*/ 130 w 148"/>
                <a:gd name="T15" fmla="*/ 24 h 78"/>
                <a:gd name="T16" fmla="*/ 130 w 148"/>
                <a:gd name="T17" fmla="*/ 24 h 78"/>
                <a:gd name="T18" fmla="*/ 128 w 148"/>
                <a:gd name="T19" fmla="*/ 20 h 78"/>
                <a:gd name="T20" fmla="*/ 124 w 148"/>
                <a:gd name="T21" fmla="*/ 18 h 78"/>
                <a:gd name="T22" fmla="*/ 14 w 148"/>
                <a:gd name="T23" fmla="*/ 18 h 78"/>
                <a:gd name="T24" fmla="*/ 14 w 148"/>
                <a:gd name="T25" fmla="*/ 0 h 78"/>
                <a:gd name="T26" fmla="*/ 124 w 148"/>
                <a:gd name="T27" fmla="*/ 0 h 78"/>
                <a:gd name="T28" fmla="*/ 124 w 148"/>
                <a:gd name="T29" fmla="*/ 0 h 78"/>
                <a:gd name="T30" fmla="*/ 134 w 148"/>
                <a:gd name="T31" fmla="*/ 2 h 78"/>
                <a:gd name="T32" fmla="*/ 142 w 148"/>
                <a:gd name="T33" fmla="*/ 6 h 78"/>
                <a:gd name="T34" fmla="*/ 146 w 148"/>
                <a:gd name="T35" fmla="*/ 14 h 78"/>
                <a:gd name="T36" fmla="*/ 148 w 148"/>
                <a:gd name="T37" fmla="*/ 24 h 78"/>
                <a:gd name="T38" fmla="*/ 148 w 148"/>
                <a:gd name="T39" fmla="*/ 54 h 78"/>
                <a:gd name="T40" fmla="*/ 148 w 148"/>
                <a:gd name="T41" fmla="*/ 54 h 78"/>
                <a:gd name="T42" fmla="*/ 146 w 148"/>
                <a:gd name="T43" fmla="*/ 62 h 78"/>
                <a:gd name="T44" fmla="*/ 142 w 148"/>
                <a:gd name="T45" fmla="*/ 70 h 78"/>
                <a:gd name="T46" fmla="*/ 134 w 148"/>
                <a:gd name="T47" fmla="*/ 76 h 78"/>
                <a:gd name="T48" fmla="*/ 124 w 148"/>
                <a:gd name="T49" fmla="*/ 78 h 78"/>
                <a:gd name="T50" fmla="*/ 124 w 148"/>
                <a:gd name="T5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" h="78">
                  <a:moveTo>
                    <a:pt x="124" y="78"/>
                  </a:moveTo>
                  <a:lnTo>
                    <a:pt x="0" y="78"/>
                  </a:lnTo>
                  <a:lnTo>
                    <a:pt x="0" y="60"/>
                  </a:lnTo>
                  <a:lnTo>
                    <a:pt x="124" y="60"/>
                  </a:lnTo>
                  <a:lnTo>
                    <a:pt x="124" y="60"/>
                  </a:lnTo>
                  <a:lnTo>
                    <a:pt x="128" y="58"/>
                  </a:lnTo>
                  <a:lnTo>
                    <a:pt x="130" y="54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128" y="20"/>
                  </a:lnTo>
                  <a:lnTo>
                    <a:pt x="124" y="18"/>
                  </a:lnTo>
                  <a:lnTo>
                    <a:pt x="14" y="18"/>
                  </a:lnTo>
                  <a:lnTo>
                    <a:pt x="1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34" y="2"/>
                  </a:lnTo>
                  <a:lnTo>
                    <a:pt x="142" y="6"/>
                  </a:lnTo>
                  <a:lnTo>
                    <a:pt x="146" y="14"/>
                  </a:lnTo>
                  <a:lnTo>
                    <a:pt x="148" y="24"/>
                  </a:lnTo>
                  <a:lnTo>
                    <a:pt x="148" y="54"/>
                  </a:lnTo>
                  <a:lnTo>
                    <a:pt x="148" y="54"/>
                  </a:lnTo>
                  <a:lnTo>
                    <a:pt x="146" y="62"/>
                  </a:lnTo>
                  <a:lnTo>
                    <a:pt x="142" y="70"/>
                  </a:lnTo>
                  <a:lnTo>
                    <a:pt x="134" y="76"/>
                  </a:lnTo>
                  <a:lnTo>
                    <a:pt x="124" y="78"/>
                  </a:lnTo>
                  <a:lnTo>
                    <a:pt x="124" y="7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4" name="Freeform 10">
              <a:extLst>
                <a:ext uri="{FF2B5EF4-FFF2-40B4-BE49-F238E27FC236}">
                  <a16:creationId xmlns:a16="http://schemas.microsoft.com/office/drawing/2014/main" id="{B36887AE-B72A-4815-CD09-C7C7ED658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" y="1489"/>
              <a:ext cx="88" cy="76"/>
            </a:xfrm>
            <a:custGeom>
              <a:avLst/>
              <a:gdLst>
                <a:gd name="T0" fmla="*/ 88 w 88"/>
                <a:gd name="T1" fmla="*/ 76 h 76"/>
                <a:gd name="T2" fmla="*/ 24 w 88"/>
                <a:gd name="T3" fmla="*/ 76 h 76"/>
                <a:gd name="T4" fmla="*/ 24 w 88"/>
                <a:gd name="T5" fmla="*/ 76 h 76"/>
                <a:gd name="T6" fmla="*/ 14 w 88"/>
                <a:gd name="T7" fmla="*/ 74 h 76"/>
                <a:gd name="T8" fmla="*/ 8 w 88"/>
                <a:gd name="T9" fmla="*/ 70 h 76"/>
                <a:gd name="T10" fmla="*/ 2 w 88"/>
                <a:gd name="T11" fmla="*/ 62 h 76"/>
                <a:gd name="T12" fmla="*/ 0 w 88"/>
                <a:gd name="T13" fmla="*/ 52 h 76"/>
                <a:gd name="T14" fmla="*/ 0 w 88"/>
                <a:gd name="T15" fmla="*/ 0 h 76"/>
                <a:gd name="T16" fmla="*/ 18 w 88"/>
                <a:gd name="T17" fmla="*/ 0 h 76"/>
                <a:gd name="T18" fmla="*/ 18 w 88"/>
                <a:gd name="T19" fmla="*/ 52 h 76"/>
                <a:gd name="T20" fmla="*/ 18 w 88"/>
                <a:gd name="T21" fmla="*/ 52 h 76"/>
                <a:gd name="T22" fmla="*/ 20 w 88"/>
                <a:gd name="T23" fmla="*/ 56 h 76"/>
                <a:gd name="T24" fmla="*/ 24 w 88"/>
                <a:gd name="T25" fmla="*/ 58 h 76"/>
                <a:gd name="T26" fmla="*/ 88 w 88"/>
                <a:gd name="T27" fmla="*/ 58 h 76"/>
                <a:gd name="T28" fmla="*/ 88 w 88"/>
                <a:gd name="T2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76">
                  <a:moveTo>
                    <a:pt x="88" y="76"/>
                  </a:moveTo>
                  <a:lnTo>
                    <a:pt x="24" y="76"/>
                  </a:lnTo>
                  <a:lnTo>
                    <a:pt x="24" y="76"/>
                  </a:lnTo>
                  <a:lnTo>
                    <a:pt x="14" y="74"/>
                  </a:lnTo>
                  <a:lnTo>
                    <a:pt x="8" y="70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56"/>
                  </a:lnTo>
                  <a:lnTo>
                    <a:pt x="24" y="58"/>
                  </a:lnTo>
                  <a:lnTo>
                    <a:pt x="88" y="58"/>
                  </a:lnTo>
                  <a:lnTo>
                    <a:pt x="88" y="76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5" name="Freeform 11">
              <a:extLst>
                <a:ext uri="{FF2B5EF4-FFF2-40B4-BE49-F238E27FC236}">
                  <a16:creationId xmlns:a16="http://schemas.microsoft.com/office/drawing/2014/main" id="{C462A9E4-6257-5FCB-D7E5-81BF230B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2" y="1467"/>
              <a:ext cx="168" cy="166"/>
            </a:xfrm>
            <a:custGeom>
              <a:avLst/>
              <a:gdLst>
                <a:gd name="T0" fmla="*/ 84 w 168"/>
                <a:gd name="T1" fmla="*/ 166 h 166"/>
                <a:gd name="T2" fmla="*/ 52 w 168"/>
                <a:gd name="T3" fmla="*/ 158 h 166"/>
                <a:gd name="T4" fmla="*/ 26 w 168"/>
                <a:gd name="T5" fmla="*/ 142 h 166"/>
                <a:gd name="T6" fmla="*/ 8 w 168"/>
                <a:gd name="T7" fmla="*/ 114 h 166"/>
                <a:gd name="T8" fmla="*/ 0 w 168"/>
                <a:gd name="T9" fmla="*/ 82 h 166"/>
                <a:gd name="T10" fmla="*/ 2 w 168"/>
                <a:gd name="T11" fmla="*/ 66 h 166"/>
                <a:gd name="T12" fmla="*/ 16 w 168"/>
                <a:gd name="T13" fmla="*/ 36 h 166"/>
                <a:gd name="T14" fmla="*/ 38 w 168"/>
                <a:gd name="T15" fmla="*/ 14 h 166"/>
                <a:gd name="T16" fmla="*/ 68 w 168"/>
                <a:gd name="T17" fmla="*/ 0 h 166"/>
                <a:gd name="T18" fmla="*/ 84 w 168"/>
                <a:gd name="T19" fmla="*/ 0 h 166"/>
                <a:gd name="T20" fmla="*/ 116 w 168"/>
                <a:gd name="T21" fmla="*/ 6 h 166"/>
                <a:gd name="T22" fmla="*/ 142 w 168"/>
                <a:gd name="T23" fmla="*/ 24 h 166"/>
                <a:gd name="T24" fmla="*/ 160 w 168"/>
                <a:gd name="T25" fmla="*/ 50 h 166"/>
                <a:gd name="T26" fmla="*/ 168 w 168"/>
                <a:gd name="T27" fmla="*/ 82 h 166"/>
                <a:gd name="T28" fmla="*/ 166 w 168"/>
                <a:gd name="T29" fmla="*/ 100 h 166"/>
                <a:gd name="T30" fmla="*/ 154 w 168"/>
                <a:gd name="T31" fmla="*/ 128 h 166"/>
                <a:gd name="T32" fmla="*/ 130 w 168"/>
                <a:gd name="T33" fmla="*/ 152 h 166"/>
                <a:gd name="T34" fmla="*/ 100 w 168"/>
                <a:gd name="T35" fmla="*/ 164 h 166"/>
                <a:gd name="T36" fmla="*/ 84 w 168"/>
                <a:gd name="T37" fmla="*/ 166 h 166"/>
                <a:gd name="T38" fmla="*/ 84 w 168"/>
                <a:gd name="T39" fmla="*/ 18 h 166"/>
                <a:gd name="T40" fmla="*/ 58 w 168"/>
                <a:gd name="T41" fmla="*/ 22 h 166"/>
                <a:gd name="T42" fmla="*/ 38 w 168"/>
                <a:gd name="T43" fmla="*/ 36 h 166"/>
                <a:gd name="T44" fmla="*/ 24 w 168"/>
                <a:gd name="T45" fmla="*/ 56 h 166"/>
                <a:gd name="T46" fmla="*/ 18 w 168"/>
                <a:gd name="T47" fmla="*/ 82 h 166"/>
                <a:gd name="T48" fmla="*/ 20 w 168"/>
                <a:gd name="T49" fmla="*/ 96 h 166"/>
                <a:gd name="T50" fmla="*/ 30 w 168"/>
                <a:gd name="T51" fmla="*/ 118 h 166"/>
                <a:gd name="T52" fmla="*/ 48 w 168"/>
                <a:gd name="T53" fmla="*/ 136 h 166"/>
                <a:gd name="T54" fmla="*/ 70 w 168"/>
                <a:gd name="T55" fmla="*/ 146 h 166"/>
                <a:gd name="T56" fmla="*/ 84 w 168"/>
                <a:gd name="T57" fmla="*/ 148 h 166"/>
                <a:gd name="T58" fmla="*/ 110 w 168"/>
                <a:gd name="T59" fmla="*/ 142 h 166"/>
                <a:gd name="T60" fmla="*/ 130 w 168"/>
                <a:gd name="T61" fmla="*/ 128 h 166"/>
                <a:gd name="T62" fmla="*/ 144 w 168"/>
                <a:gd name="T63" fmla="*/ 108 h 166"/>
                <a:gd name="T64" fmla="*/ 150 w 168"/>
                <a:gd name="T65" fmla="*/ 82 h 166"/>
                <a:gd name="T66" fmla="*/ 148 w 168"/>
                <a:gd name="T67" fmla="*/ 70 h 166"/>
                <a:gd name="T68" fmla="*/ 138 w 168"/>
                <a:gd name="T69" fmla="*/ 46 h 166"/>
                <a:gd name="T70" fmla="*/ 120 w 168"/>
                <a:gd name="T71" fmla="*/ 28 h 166"/>
                <a:gd name="T72" fmla="*/ 98 w 168"/>
                <a:gd name="T73" fmla="*/ 18 h 166"/>
                <a:gd name="T74" fmla="*/ 84 w 168"/>
                <a:gd name="T75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6">
                  <a:moveTo>
                    <a:pt x="84" y="166"/>
                  </a:moveTo>
                  <a:lnTo>
                    <a:pt x="84" y="166"/>
                  </a:lnTo>
                  <a:lnTo>
                    <a:pt x="68" y="164"/>
                  </a:lnTo>
                  <a:lnTo>
                    <a:pt x="52" y="158"/>
                  </a:lnTo>
                  <a:lnTo>
                    <a:pt x="38" y="152"/>
                  </a:lnTo>
                  <a:lnTo>
                    <a:pt x="26" y="142"/>
                  </a:lnTo>
                  <a:lnTo>
                    <a:pt x="16" y="128"/>
                  </a:lnTo>
                  <a:lnTo>
                    <a:pt x="8" y="114"/>
                  </a:lnTo>
                  <a:lnTo>
                    <a:pt x="2" y="10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8" y="50"/>
                  </a:lnTo>
                  <a:lnTo>
                    <a:pt x="16" y="36"/>
                  </a:lnTo>
                  <a:lnTo>
                    <a:pt x="26" y="24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6" y="6"/>
                  </a:lnTo>
                  <a:lnTo>
                    <a:pt x="130" y="14"/>
                  </a:lnTo>
                  <a:lnTo>
                    <a:pt x="142" y="24"/>
                  </a:lnTo>
                  <a:lnTo>
                    <a:pt x="154" y="36"/>
                  </a:lnTo>
                  <a:lnTo>
                    <a:pt x="160" y="50"/>
                  </a:lnTo>
                  <a:lnTo>
                    <a:pt x="166" y="66"/>
                  </a:lnTo>
                  <a:lnTo>
                    <a:pt x="168" y="82"/>
                  </a:lnTo>
                  <a:lnTo>
                    <a:pt x="168" y="82"/>
                  </a:lnTo>
                  <a:lnTo>
                    <a:pt x="166" y="100"/>
                  </a:lnTo>
                  <a:lnTo>
                    <a:pt x="160" y="114"/>
                  </a:lnTo>
                  <a:lnTo>
                    <a:pt x="154" y="128"/>
                  </a:lnTo>
                  <a:lnTo>
                    <a:pt x="142" y="142"/>
                  </a:lnTo>
                  <a:lnTo>
                    <a:pt x="130" y="152"/>
                  </a:lnTo>
                  <a:lnTo>
                    <a:pt x="116" y="158"/>
                  </a:lnTo>
                  <a:lnTo>
                    <a:pt x="100" y="164"/>
                  </a:lnTo>
                  <a:lnTo>
                    <a:pt x="84" y="166"/>
                  </a:lnTo>
                  <a:lnTo>
                    <a:pt x="84" y="166"/>
                  </a:lnTo>
                  <a:close/>
                  <a:moveTo>
                    <a:pt x="84" y="18"/>
                  </a:moveTo>
                  <a:lnTo>
                    <a:pt x="84" y="18"/>
                  </a:lnTo>
                  <a:lnTo>
                    <a:pt x="70" y="18"/>
                  </a:lnTo>
                  <a:lnTo>
                    <a:pt x="58" y="22"/>
                  </a:lnTo>
                  <a:lnTo>
                    <a:pt x="48" y="28"/>
                  </a:lnTo>
                  <a:lnTo>
                    <a:pt x="38" y="36"/>
                  </a:lnTo>
                  <a:lnTo>
                    <a:pt x="30" y="46"/>
                  </a:lnTo>
                  <a:lnTo>
                    <a:pt x="24" y="56"/>
                  </a:lnTo>
                  <a:lnTo>
                    <a:pt x="20" y="7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20" y="96"/>
                  </a:lnTo>
                  <a:lnTo>
                    <a:pt x="24" y="108"/>
                  </a:lnTo>
                  <a:lnTo>
                    <a:pt x="30" y="118"/>
                  </a:lnTo>
                  <a:lnTo>
                    <a:pt x="38" y="128"/>
                  </a:lnTo>
                  <a:lnTo>
                    <a:pt x="48" y="136"/>
                  </a:lnTo>
                  <a:lnTo>
                    <a:pt x="58" y="142"/>
                  </a:lnTo>
                  <a:lnTo>
                    <a:pt x="70" y="146"/>
                  </a:lnTo>
                  <a:lnTo>
                    <a:pt x="84" y="148"/>
                  </a:lnTo>
                  <a:lnTo>
                    <a:pt x="84" y="148"/>
                  </a:lnTo>
                  <a:lnTo>
                    <a:pt x="98" y="146"/>
                  </a:lnTo>
                  <a:lnTo>
                    <a:pt x="110" y="142"/>
                  </a:lnTo>
                  <a:lnTo>
                    <a:pt x="120" y="136"/>
                  </a:lnTo>
                  <a:lnTo>
                    <a:pt x="130" y="128"/>
                  </a:lnTo>
                  <a:lnTo>
                    <a:pt x="138" y="118"/>
                  </a:lnTo>
                  <a:lnTo>
                    <a:pt x="144" y="108"/>
                  </a:lnTo>
                  <a:lnTo>
                    <a:pt x="148" y="96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70"/>
                  </a:lnTo>
                  <a:lnTo>
                    <a:pt x="144" y="56"/>
                  </a:lnTo>
                  <a:lnTo>
                    <a:pt x="138" y="46"/>
                  </a:lnTo>
                  <a:lnTo>
                    <a:pt x="130" y="36"/>
                  </a:lnTo>
                  <a:lnTo>
                    <a:pt x="120" y="28"/>
                  </a:lnTo>
                  <a:lnTo>
                    <a:pt x="110" y="22"/>
                  </a:lnTo>
                  <a:lnTo>
                    <a:pt x="98" y="18"/>
                  </a:lnTo>
                  <a:lnTo>
                    <a:pt x="84" y="18"/>
                  </a:lnTo>
                  <a:lnTo>
                    <a:pt x="84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6" name="Freeform 12">
              <a:extLst>
                <a:ext uri="{FF2B5EF4-FFF2-40B4-BE49-F238E27FC236}">
                  <a16:creationId xmlns:a16="http://schemas.microsoft.com/office/drawing/2014/main" id="{E9541B8B-0C16-4CE0-960A-3484347D0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6" y="1467"/>
              <a:ext cx="166" cy="166"/>
            </a:xfrm>
            <a:custGeom>
              <a:avLst/>
              <a:gdLst>
                <a:gd name="T0" fmla="*/ 84 w 166"/>
                <a:gd name="T1" fmla="*/ 166 h 166"/>
                <a:gd name="T2" fmla="*/ 50 w 166"/>
                <a:gd name="T3" fmla="*/ 158 h 166"/>
                <a:gd name="T4" fmla="*/ 24 w 166"/>
                <a:gd name="T5" fmla="*/ 142 h 166"/>
                <a:gd name="T6" fmla="*/ 6 w 166"/>
                <a:gd name="T7" fmla="*/ 114 h 166"/>
                <a:gd name="T8" fmla="*/ 0 w 166"/>
                <a:gd name="T9" fmla="*/ 82 h 166"/>
                <a:gd name="T10" fmla="*/ 2 w 166"/>
                <a:gd name="T11" fmla="*/ 66 h 166"/>
                <a:gd name="T12" fmla="*/ 14 w 166"/>
                <a:gd name="T13" fmla="*/ 36 h 166"/>
                <a:gd name="T14" fmla="*/ 36 w 166"/>
                <a:gd name="T15" fmla="*/ 14 h 166"/>
                <a:gd name="T16" fmla="*/ 66 w 166"/>
                <a:gd name="T17" fmla="*/ 0 h 166"/>
                <a:gd name="T18" fmla="*/ 84 w 166"/>
                <a:gd name="T19" fmla="*/ 0 h 166"/>
                <a:gd name="T20" fmla="*/ 116 w 166"/>
                <a:gd name="T21" fmla="*/ 6 h 166"/>
                <a:gd name="T22" fmla="*/ 142 w 166"/>
                <a:gd name="T23" fmla="*/ 24 h 166"/>
                <a:gd name="T24" fmla="*/ 160 w 166"/>
                <a:gd name="T25" fmla="*/ 50 h 166"/>
                <a:gd name="T26" fmla="*/ 166 w 166"/>
                <a:gd name="T27" fmla="*/ 82 h 166"/>
                <a:gd name="T28" fmla="*/ 164 w 166"/>
                <a:gd name="T29" fmla="*/ 100 h 166"/>
                <a:gd name="T30" fmla="*/ 152 w 166"/>
                <a:gd name="T31" fmla="*/ 128 h 166"/>
                <a:gd name="T32" fmla="*/ 130 w 166"/>
                <a:gd name="T33" fmla="*/ 152 h 166"/>
                <a:gd name="T34" fmla="*/ 100 w 166"/>
                <a:gd name="T35" fmla="*/ 164 h 166"/>
                <a:gd name="T36" fmla="*/ 84 w 166"/>
                <a:gd name="T37" fmla="*/ 166 h 166"/>
                <a:gd name="T38" fmla="*/ 84 w 166"/>
                <a:gd name="T39" fmla="*/ 18 h 166"/>
                <a:gd name="T40" fmla="*/ 58 w 166"/>
                <a:gd name="T41" fmla="*/ 22 h 166"/>
                <a:gd name="T42" fmla="*/ 38 w 166"/>
                <a:gd name="T43" fmla="*/ 36 h 166"/>
                <a:gd name="T44" fmla="*/ 24 w 166"/>
                <a:gd name="T45" fmla="*/ 56 h 166"/>
                <a:gd name="T46" fmla="*/ 18 w 166"/>
                <a:gd name="T47" fmla="*/ 82 h 166"/>
                <a:gd name="T48" fmla="*/ 20 w 166"/>
                <a:gd name="T49" fmla="*/ 96 h 166"/>
                <a:gd name="T50" fmla="*/ 30 w 166"/>
                <a:gd name="T51" fmla="*/ 118 h 166"/>
                <a:gd name="T52" fmla="*/ 46 w 166"/>
                <a:gd name="T53" fmla="*/ 136 h 166"/>
                <a:gd name="T54" fmla="*/ 70 w 166"/>
                <a:gd name="T55" fmla="*/ 146 h 166"/>
                <a:gd name="T56" fmla="*/ 84 w 166"/>
                <a:gd name="T57" fmla="*/ 148 h 166"/>
                <a:gd name="T58" fmla="*/ 108 w 166"/>
                <a:gd name="T59" fmla="*/ 142 h 166"/>
                <a:gd name="T60" fmla="*/ 130 w 166"/>
                <a:gd name="T61" fmla="*/ 128 h 166"/>
                <a:gd name="T62" fmla="*/ 144 w 166"/>
                <a:gd name="T63" fmla="*/ 108 h 166"/>
                <a:gd name="T64" fmla="*/ 148 w 166"/>
                <a:gd name="T65" fmla="*/ 82 h 166"/>
                <a:gd name="T66" fmla="*/ 148 w 166"/>
                <a:gd name="T67" fmla="*/ 70 h 166"/>
                <a:gd name="T68" fmla="*/ 138 w 166"/>
                <a:gd name="T69" fmla="*/ 46 h 166"/>
                <a:gd name="T70" fmla="*/ 120 w 166"/>
                <a:gd name="T71" fmla="*/ 28 h 166"/>
                <a:gd name="T72" fmla="*/ 96 w 166"/>
                <a:gd name="T73" fmla="*/ 18 h 166"/>
                <a:gd name="T74" fmla="*/ 84 w 166"/>
                <a:gd name="T75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6">
                  <a:moveTo>
                    <a:pt x="84" y="166"/>
                  </a:moveTo>
                  <a:lnTo>
                    <a:pt x="84" y="166"/>
                  </a:lnTo>
                  <a:lnTo>
                    <a:pt x="66" y="164"/>
                  </a:lnTo>
                  <a:lnTo>
                    <a:pt x="50" y="158"/>
                  </a:lnTo>
                  <a:lnTo>
                    <a:pt x="36" y="152"/>
                  </a:lnTo>
                  <a:lnTo>
                    <a:pt x="24" y="142"/>
                  </a:lnTo>
                  <a:lnTo>
                    <a:pt x="14" y="128"/>
                  </a:lnTo>
                  <a:lnTo>
                    <a:pt x="6" y="114"/>
                  </a:lnTo>
                  <a:lnTo>
                    <a:pt x="2" y="10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6" y="50"/>
                  </a:lnTo>
                  <a:lnTo>
                    <a:pt x="14" y="36"/>
                  </a:lnTo>
                  <a:lnTo>
                    <a:pt x="24" y="24"/>
                  </a:lnTo>
                  <a:lnTo>
                    <a:pt x="36" y="14"/>
                  </a:lnTo>
                  <a:lnTo>
                    <a:pt x="50" y="6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6" y="6"/>
                  </a:lnTo>
                  <a:lnTo>
                    <a:pt x="130" y="14"/>
                  </a:lnTo>
                  <a:lnTo>
                    <a:pt x="142" y="24"/>
                  </a:lnTo>
                  <a:lnTo>
                    <a:pt x="152" y="36"/>
                  </a:lnTo>
                  <a:lnTo>
                    <a:pt x="160" y="50"/>
                  </a:lnTo>
                  <a:lnTo>
                    <a:pt x="164" y="66"/>
                  </a:lnTo>
                  <a:lnTo>
                    <a:pt x="166" y="82"/>
                  </a:lnTo>
                  <a:lnTo>
                    <a:pt x="166" y="82"/>
                  </a:lnTo>
                  <a:lnTo>
                    <a:pt x="164" y="100"/>
                  </a:lnTo>
                  <a:lnTo>
                    <a:pt x="160" y="114"/>
                  </a:lnTo>
                  <a:lnTo>
                    <a:pt x="152" y="128"/>
                  </a:lnTo>
                  <a:lnTo>
                    <a:pt x="142" y="142"/>
                  </a:lnTo>
                  <a:lnTo>
                    <a:pt x="130" y="152"/>
                  </a:lnTo>
                  <a:lnTo>
                    <a:pt x="116" y="158"/>
                  </a:lnTo>
                  <a:lnTo>
                    <a:pt x="100" y="164"/>
                  </a:lnTo>
                  <a:lnTo>
                    <a:pt x="84" y="166"/>
                  </a:lnTo>
                  <a:lnTo>
                    <a:pt x="84" y="166"/>
                  </a:lnTo>
                  <a:close/>
                  <a:moveTo>
                    <a:pt x="84" y="18"/>
                  </a:moveTo>
                  <a:lnTo>
                    <a:pt x="84" y="18"/>
                  </a:lnTo>
                  <a:lnTo>
                    <a:pt x="70" y="18"/>
                  </a:lnTo>
                  <a:lnTo>
                    <a:pt x="58" y="22"/>
                  </a:lnTo>
                  <a:lnTo>
                    <a:pt x="46" y="28"/>
                  </a:lnTo>
                  <a:lnTo>
                    <a:pt x="38" y="36"/>
                  </a:lnTo>
                  <a:lnTo>
                    <a:pt x="30" y="46"/>
                  </a:lnTo>
                  <a:lnTo>
                    <a:pt x="24" y="56"/>
                  </a:lnTo>
                  <a:lnTo>
                    <a:pt x="20" y="7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20" y="96"/>
                  </a:lnTo>
                  <a:lnTo>
                    <a:pt x="24" y="108"/>
                  </a:lnTo>
                  <a:lnTo>
                    <a:pt x="30" y="118"/>
                  </a:lnTo>
                  <a:lnTo>
                    <a:pt x="38" y="128"/>
                  </a:lnTo>
                  <a:lnTo>
                    <a:pt x="46" y="136"/>
                  </a:lnTo>
                  <a:lnTo>
                    <a:pt x="58" y="142"/>
                  </a:lnTo>
                  <a:lnTo>
                    <a:pt x="70" y="146"/>
                  </a:lnTo>
                  <a:lnTo>
                    <a:pt x="84" y="148"/>
                  </a:lnTo>
                  <a:lnTo>
                    <a:pt x="84" y="148"/>
                  </a:lnTo>
                  <a:lnTo>
                    <a:pt x="96" y="146"/>
                  </a:lnTo>
                  <a:lnTo>
                    <a:pt x="108" y="142"/>
                  </a:lnTo>
                  <a:lnTo>
                    <a:pt x="120" y="136"/>
                  </a:lnTo>
                  <a:lnTo>
                    <a:pt x="130" y="128"/>
                  </a:lnTo>
                  <a:lnTo>
                    <a:pt x="138" y="118"/>
                  </a:lnTo>
                  <a:lnTo>
                    <a:pt x="144" y="108"/>
                  </a:lnTo>
                  <a:lnTo>
                    <a:pt x="148" y="96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70"/>
                  </a:lnTo>
                  <a:lnTo>
                    <a:pt x="144" y="56"/>
                  </a:lnTo>
                  <a:lnTo>
                    <a:pt x="138" y="46"/>
                  </a:lnTo>
                  <a:lnTo>
                    <a:pt x="130" y="36"/>
                  </a:lnTo>
                  <a:lnTo>
                    <a:pt x="120" y="28"/>
                  </a:lnTo>
                  <a:lnTo>
                    <a:pt x="108" y="22"/>
                  </a:lnTo>
                  <a:lnTo>
                    <a:pt x="96" y="18"/>
                  </a:lnTo>
                  <a:lnTo>
                    <a:pt x="84" y="18"/>
                  </a:lnTo>
                  <a:lnTo>
                    <a:pt x="84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7" name="Rectangle 13">
              <a:extLst>
                <a:ext uri="{FF2B5EF4-FFF2-40B4-BE49-F238E27FC236}">
                  <a16:creationId xmlns:a16="http://schemas.microsoft.com/office/drawing/2014/main" id="{BB93E996-4F98-71CE-BEE9-4EC4727F1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" y="1541"/>
              <a:ext cx="342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8" name="Freeform 14">
              <a:extLst>
                <a:ext uri="{FF2B5EF4-FFF2-40B4-BE49-F238E27FC236}">
                  <a16:creationId xmlns:a16="http://schemas.microsoft.com/office/drawing/2014/main" id="{F747B028-AB0A-661D-DA2D-590C0EAB5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6" y="1511"/>
              <a:ext cx="80" cy="78"/>
            </a:xfrm>
            <a:custGeom>
              <a:avLst/>
              <a:gdLst>
                <a:gd name="T0" fmla="*/ 40 w 80"/>
                <a:gd name="T1" fmla="*/ 78 h 78"/>
                <a:gd name="T2" fmla="*/ 40 w 80"/>
                <a:gd name="T3" fmla="*/ 78 h 78"/>
                <a:gd name="T4" fmla="*/ 32 w 80"/>
                <a:gd name="T5" fmla="*/ 76 h 78"/>
                <a:gd name="T6" fmla="*/ 24 w 80"/>
                <a:gd name="T7" fmla="*/ 74 h 78"/>
                <a:gd name="T8" fmla="*/ 18 w 80"/>
                <a:gd name="T9" fmla="*/ 70 h 78"/>
                <a:gd name="T10" fmla="*/ 12 w 80"/>
                <a:gd name="T11" fmla="*/ 66 h 78"/>
                <a:gd name="T12" fmla="*/ 8 w 80"/>
                <a:gd name="T13" fmla="*/ 60 h 78"/>
                <a:gd name="T14" fmla="*/ 4 w 80"/>
                <a:gd name="T15" fmla="*/ 54 h 78"/>
                <a:gd name="T16" fmla="*/ 2 w 80"/>
                <a:gd name="T17" fmla="*/ 46 h 78"/>
                <a:gd name="T18" fmla="*/ 0 w 80"/>
                <a:gd name="T19" fmla="*/ 38 h 78"/>
                <a:gd name="T20" fmla="*/ 0 w 80"/>
                <a:gd name="T21" fmla="*/ 38 h 78"/>
                <a:gd name="T22" fmla="*/ 2 w 80"/>
                <a:gd name="T23" fmla="*/ 30 h 78"/>
                <a:gd name="T24" fmla="*/ 4 w 80"/>
                <a:gd name="T25" fmla="*/ 24 h 78"/>
                <a:gd name="T26" fmla="*/ 8 w 80"/>
                <a:gd name="T27" fmla="*/ 16 h 78"/>
                <a:gd name="T28" fmla="*/ 12 w 80"/>
                <a:gd name="T29" fmla="*/ 10 h 78"/>
                <a:gd name="T30" fmla="*/ 18 w 80"/>
                <a:gd name="T31" fmla="*/ 6 h 78"/>
                <a:gd name="T32" fmla="*/ 24 w 80"/>
                <a:gd name="T33" fmla="*/ 2 h 78"/>
                <a:gd name="T34" fmla="*/ 32 w 80"/>
                <a:gd name="T35" fmla="*/ 0 h 78"/>
                <a:gd name="T36" fmla="*/ 40 w 80"/>
                <a:gd name="T37" fmla="*/ 0 h 78"/>
                <a:gd name="T38" fmla="*/ 40 w 80"/>
                <a:gd name="T39" fmla="*/ 0 h 78"/>
                <a:gd name="T40" fmla="*/ 48 w 80"/>
                <a:gd name="T41" fmla="*/ 0 h 78"/>
                <a:gd name="T42" fmla="*/ 56 w 80"/>
                <a:gd name="T43" fmla="*/ 2 h 78"/>
                <a:gd name="T44" fmla="*/ 62 w 80"/>
                <a:gd name="T45" fmla="*/ 6 h 78"/>
                <a:gd name="T46" fmla="*/ 68 w 80"/>
                <a:gd name="T47" fmla="*/ 10 h 78"/>
                <a:gd name="T48" fmla="*/ 72 w 80"/>
                <a:gd name="T49" fmla="*/ 16 h 78"/>
                <a:gd name="T50" fmla="*/ 76 w 80"/>
                <a:gd name="T51" fmla="*/ 24 h 78"/>
                <a:gd name="T52" fmla="*/ 78 w 80"/>
                <a:gd name="T53" fmla="*/ 30 h 78"/>
                <a:gd name="T54" fmla="*/ 80 w 80"/>
                <a:gd name="T55" fmla="*/ 38 h 78"/>
                <a:gd name="T56" fmla="*/ 80 w 80"/>
                <a:gd name="T57" fmla="*/ 38 h 78"/>
                <a:gd name="T58" fmla="*/ 78 w 80"/>
                <a:gd name="T59" fmla="*/ 46 h 78"/>
                <a:gd name="T60" fmla="*/ 76 w 80"/>
                <a:gd name="T61" fmla="*/ 54 h 78"/>
                <a:gd name="T62" fmla="*/ 72 w 80"/>
                <a:gd name="T63" fmla="*/ 60 h 78"/>
                <a:gd name="T64" fmla="*/ 68 w 80"/>
                <a:gd name="T65" fmla="*/ 66 h 78"/>
                <a:gd name="T66" fmla="*/ 62 w 80"/>
                <a:gd name="T67" fmla="*/ 70 h 78"/>
                <a:gd name="T68" fmla="*/ 56 w 80"/>
                <a:gd name="T69" fmla="*/ 74 h 78"/>
                <a:gd name="T70" fmla="*/ 48 w 80"/>
                <a:gd name="T71" fmla="*/ 76 h 78"/>
                <a:gd name="T72" fmla="*/ 40 w 80"/>
                <a:gd name="T73" fmla="*/ 78 h 78"/>
                <a:gd name="T74" fmla="*/ 40 w 80"/>
                <a:gd name="T75" fmla="*/ 78 h 78"/>
                <a:gd name="T76" fmla="*/ 40 w 80"/>
                <a:gd name="T77" fmla="*/ 18 h 78"/>
                <a:gd name="T78" fmla="*/ 40 w 80"/>
                <a:gd name="T79" fmla="*/ 18 h 78"/>
                <a:gd name="T80" fmla="*/ 32 w 80"/>
                <a:gd name="T81" fmla="*/ 18 h 78"/>
                <a:gd name="T82" fmla="*/ 26 w 80"/>
                <a:gd name="T83" fmla="*/ 24 h 78"/>
                <a:gd name="T84" fmla="*/ 20 w 80"/>
                <a:gd name="T85" fmla="*/ 30 h 78"/>
                <a:gd name="T86" fmla="*/ 18 w 80"/>
                <a:gd name="T87" fmla="*/ 38 h 78"/>
                <a:gd name="T88" fmla="*/ 18 w 80"/>
                <a:gd name="T89" fmla="*/ 38 h 78"/>
                <a:gd name="T90" fmla="*/ 20 w 80"/>
                <a:gd name="T91" fmla="*/ 46 h 78"/>
                <a:gd name="T92" fmla="*/ 26 w 80"/>
                <a:gd name="T93" fmla="*/ 54 h 78"/>
                <a:gd name="T94" fmla="*/ 32 w 80"/>
                <a:gd name="T95" fmla="*/ 58 h 78"/>
                <a:gd name="T96" fmla="*/ 40 w 80"/>
                <a:gd name="T97" fmla="*/ 60 h 78"/>
                <a:gd name="T98" fmla="*/ 40 w 80"/>
                <a:gd name="T99" fmla="*/ 60 h 78"/>
                <a:gd name="T100" fmla="*/ 48 w 80"/>
                <a:gd name="T101" fmla="*/ 58 h 78"/>
                <a:gd name="T102" fmla="*/ 54 w 80"/>
                <a:gd name="T103" fmla="*/ 54 h 78"/>
                <a:gd name="T104" fmla="*/ 60 w 80"/>
                <a:gd name="T105" fmla="*/ 46 h 78"/>
                <a:gd name="T106" fmla="*/ 62 w 80"/>
                <a:gd name="T107" fmla="*/ 38 h 78"/>
                <a:gd name="T108" fmla="*/ 62 w 80"/>
                <a:gd name="T109" fmla="*/ 38 h 78"/>
                <a:gd name="T110" fmla="*/ 60 w 80"/>
                <a:gd name="T111" fmla="*/ 30 h 78"/>
                <a:gd name="T112" fmla="*/ 54 w 80"/>
                <a:gd name="T113" fmla="*/ 24 h 78"/>
                <a:gd name="T114" fmla="*/ 48 w 80"/>
                <a:gd name="T115" fmla="*/ 18 h 78"/>
                <a:gd name="T116" fmla="*/ 40 w 80"/>
                <a:gd name="T117" fmla="*/ 18 h 78"/>
                <a:gd name="T118" fmla="*/ 40 w 80"/>
                <a:gd name="T119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" h="78">
                  <a:moveTo>
                    <a:pt x="40" y="78"/>
                  </a:moveTo>
                  <a:lnTo>
                    <a:pt x="40" y="78"/>
                  </a:lnTo>
                  <a:lnTo>
                    <a:pt x="32" y="76"/>
                  </a:lnTo>
                  <a:lnTo>
                    <a:pt x="24" y="74"/>
                  </a:lnTo>
                  <a:lnTo>
                    <a:pt x="18" y="70"/>
                  </a:lnTo>
                  <a:lnTo>
                    <a:pt x="12" y="66"/>
                  </a:lnTo>
                  <a:lnTo>
                    <a:pt x="8" y="60"/>
                  </a:lnTo>
                  <a:lnTo>
                    <a:pt x="4" y="54"/>
                  </a:lnTo>
                  <a:lnTo>
                    <a:pt x="2" y="4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4" y="24"/>
                  </a:lnTo>
                  <a:lnTo>
                    <a:pt x="8" y="16"/>
                  </a:lnTo>
                  <a:lnTo>
                    <a:pt x="12" y="10"/>
                  </a:lnTo>
                  <a:lnTo>
                    <a:pt x="18" y="6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6"/>
                  </a:lnTo>
                  <a:lnTo>
                    <a:pt x="68" y="10"/>
                  </a:lnTo>
                  <a:lnTo>
                    <a:pt x="72" y="16"/>
                  </a:lnTo>
                  <a:lnTo>
                    <a:pt x="76" y="24"/>
                  </a:lnTo>
                  <a:lnTo>
                    <a:pt x="78" y="30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8" y="46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68" y="66"/>
                  </a:lnTo>
                  <a:lnTo>
                    <a:pt x="62" y="70"/>
                  </a:lnTo>
                  <a:lnTo>
                    <a:pt x="56" y="74"/>
                  </a:lnTo>
                  <a:lnTo>
                    <a:pt x="48" y="76"/>
                  </a:lnTo>
                  <a:lnTo>
                    <a:pt x="40" y="78"/>
                  </a:lnTo>
                  <a:lnTo>
                    <a:pt x="40" y="78"/>
                  </a:lnTo>
                  <a:close/>
                  <a:moveTo>
                    <a:pt x="40" y="18"/>
                  </a:moveTo>
                  <a:lnTo>
                    <a:pt x="40" y="18"/>
                  </a:lnTo>
                  <a:lnTo>
                    <a:pt x="32" y="18"/>
                  </a:lnTo>
                  <a:lnTo>
                    <a:pt x="26" y="24"/>
                  </a:lnTo>
                  <a:lnTo>
                    <a:pt x="20" y="3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6"/>
                  </a:lnTo>
                  <a:lnTo>
                    <a:pt x="26" y="54"/>
                  </a:lnTo>
                  <a:lnTo>
                    <a:pt x="32" y="58"/>
                  </a:lnTo>
                  <a:lnTo>
                    <a:pt x="40" y="60"/>
                  </a:lnTo>
                  <a:lnTo>
                    <a:pt x="40" y="60"/>
                  </a:lnTo>
                  <a:lnTo>
                    <a:pt x="48" y="58"/>
                  </a:lnTo>
                  <a:lnTo>
                    <a:pt x="54" y="54"/>
                  </a:lnTo>
                  <a:lnTo>
                    <a:pt x="60" y="46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0" y="30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40" y="18"/>
                  </a:lnTo>
                  <a:lnTo>
                    <a:pt x="40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29" name="Freeform 15">
              <a:extLst>
                <a:ext uri="{FF2B5EF4-FFF2-40B4-BE49-F238E27FC236}">
                  <a16:creationId xmlns:a16="http://schemas.microsoft.com/office/drawing/2014/main" id="{EE167042-40C3-C8C0-F5F4-2CBE60055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0" y="1511"/>
              <a:ext cx="78" cy="78"/>
            </a:xfrm>
            <a:custGeom>
              <a:avLst/>
              <a:gdLst>
                <a:gd name="T0" fmla="*/ 40 w 78"/>
                <a:gd name="T1" fmla="*/ 78 h 78"/>
                <a:gd name="T2" fmla="*/ 40 w 78"/>
                <a:gd name="T3" fmla="*/ 78 h 78"/>
                <a:gd name="T4" fmla="*/ 32 w 78"/>
                <a:gd name="T5" fmla="*/ 76 h 78"/>
                <a:gd name="T6" fmla="*/ 24 w 78"/>
                <a:gd name="T7" fmla="*/ 74 h 78"/>
                <a:gd name="T8" fmla="*/ 18 w 78"/>
                <a:gd name="T9" fmla="*/ 70 h 78"/>
                <a:gd name="T10" fmla="*/ 12 w 78"/>
                <a:gd name="T11" fmla="*/ 66 h 78"/>
                <a:gd name="T12" fmla="*/ 6 w 78"/>
                <a:gd name="T13" fmla="*/ 60 h 78"/>
                <a:gd name="T14" fmla="*/ 4 w 78"/>
                <a:gd name="T15" fmla="*/ 54 h 78"/>
                <a:gd name="T16" fmla="*/ 2 w 78"/>
                <a:gd name="T17" fmla="*/ 46 h 78"/>
                <a:gd name="T18" fmla="*/ 0 w 78"/>
                <a:gd name="T19" fmla="*/ 38 h 78"/>
                <a:gd name="T20" fmla="*/ 0 w 78"/>
                <a:gd name="T21" fmla="*/ 38 h 78"/>
                <a:gd name="T22" fmla="*/ 2 w 78"/>
                <a:gd name="T23" fmla="*/ 30 h 78"/>
                <a:gd name="T24" fmla="*/ 4 w 78"/>
                <a:gd name="T25" fmla="*/ 24 h 78"/>
                <a:gd name="T26" fmla="*/ 6 w 78"/>
                <a:gd name="T27" fmla="*/ 16 h 78"/>
                <a:gd name="T28" fmla="*/ 12 w 78"/>
                <a:gd name="T29" fmla="*/ 10 h 78"/>
                <a:gd name="T30" fmla="*/ 18 w 78"/>
                <a:gd name="T31" fmla="*/ 6 h 78"/>
                <a:gd name="T32" fmla="*/ 24 w 78"/>
                <a:gd name="T33" fmla="*/ 2 h 78"/>
                <a:gd name="T34" fmla="*/ 32 w 78"/>
                <a:gd name="T35" fmla="*/ 0 h 78"/>
                <a:gd name="T36" fmla="*/ 40 w 78"/>
                <a:gd name="T37" fmla="*/ 0 h 78"/>
                <a:gd name="T38" fmla="*/ 40 w 78"/>
                <a:gd name="T39" fmla="*/ 0 h 78"/>
                <a:gd name="T40" fmla="*/ 48 w 78"/>
                <a:gd name="T41" fmla="*/ 0 h 78"/>
                <a:gd name="T42" fmla="*/ 54 w 78"/>
                <a:gd name="T43" fmla="*/ 2 h 78"/>
                <a:gd name="T44" fmla="*/ 62 w 78"/>
                <a:gd name="T45" fmla="*/ 6 h 78"/>
                <a:gd name="T46" fmla="*/ 66 w 78"/>
                <a:gd name="T47" fmla="*/ 10 h 78"/>
                <a:gd name="T48" fmla="*/ 72 w 78"/>
                <a:gd name="T49" fmla="*/ 16 h 78"/>
                <a:gd name="T50" fmla="*/ 76 w 78"/>
                <a:gd name="T51" fmla="*/ 24 h 78"/>
                <a:gd name="T52" fmla="*/ 78 w 78"/>
                <a:gd name="T53" fmla="*/ 30 h 78"/>
                <a:gd name="T54" fmla="*/ 78 w 78"/>
                <a:gd name="T55" fmla="*/ 38 h 78"/>
                <a:gd name="T56" fmla="*/ 78 w 78"/>
                <a:gd name="T57" fmla="*/ 38 h 78"/>
                <a:gd name="T58" fmla="*/ 78 w 78"/>
                <a:gd name="T59" fmla="*/ 46 h 78"/>
                <a:gd name="T60" fmla="*/ 76 w 78"/>
                <a:gd name="T61" fmla="*/ 54 h 78"/>
                <a:gd name="T62" fmla="*/ 72 w 78"/>
                <a:gd name="T63" fmla="*/ 60 h 78"/>
                <a:gd name="T64" fmla="*/ 66 w 78"/>
                <a:gd name="T65" fmla="*/ 66 h 78"/>
                <a:gd name="T66" fmla="*/ 62 w 78"/>
                <a:gd name="T67" fmla="*/ 70 h 78"/>
                <a:gd name="T68" fmla="*/ 54 w 78"/>
                <a:gd name="T69" fmla="*/ 74 h 78"/>
                <a:gd name="T70" fmla="*/ 48 w 78"/>
                <a:gd name="T71" fmla="*/ 76 h 78"/>
                <a:gd name="T72" fmla="*/ 40 w 78"/>
                <a:gd name="T73" fmla="*/ 78 h 78"/>
                <a:gd name="T74" fmla="*/ 40 w 78"/>
                <a:gd name="T75" fmla="*/ 78 h 78"/>
                <a:gd name="T76" fmla="*/ 40 w 78"/>
                <a:gd name="T77" fmla="*/ 18 h 78"/>
                <a:gd name="T78" fmla="*/ 40 w 78"/>
                <a:gd name="T79" fmla="*/ 18 h 78"/>
                <a:gd name="T80" fmla="*/ 32 w 78"/>
                <a:gd name="T81" fmla="*/ 18 h 78"/>
                <a:gd name="T82" fmla="*/ 24 w 78"/>
                <a:gd name="T83" fmla="*/ 24 h 78"/>
                <a:gd name="T84" fmla="*/ 20 w 78"/>
                <a:gd name="T85" fmla="*/ 30 h 78"/>
                <a:gd name="T86" fmla="*/ 18 w 78"/>
                <a:gd name="T87" fmla="*/ 38 h 78"/>
                <a:gd name="T88" fmla="*/ 18 w 78"/>
                <a:gd name="T89" fmla="*/ 38 h 78"/>
                <a:gd name="T90" fmla="*/ 20 w 78"/>
                <a:gd name="T91" fmla="*/ 46 h 78"/>
                <a:gd name="T92" fmla="*/ 24 w 78"/>
                <a:gd name="T93" fmla="*/ 54 h 78"/>
                <a:gd name="T94" fmla="*/ 32 w 78"/>
                <a:gd name="T95" fmla="*/ 58 h 78"/>
                <a:gd name="T96" fmla="*/ 40 w 78"/>
                <a:gd name="T97" fmla="*/ 60 h 78"/>
                <a:gd name="T98" fmla="*/ 40 w 78"/>
                <a:gd name="T99" fmla="*/ 60 h 78"/>
                <a:gd name="T100" fmla="*/ 48 w 78"/>
                <a:gd name="T101" fmla="*/ 58 h 78"/>
                <a:gd name="T102" fmla="*/ 54 w 78"/>
                <a:gd name="T103" fmla="*/ 54 h 78"/>
                <a:gd name="T104" fmla="*/ 58 w 78"/>
                <a:gd name="T105" fmla="*/ 46 h 78"/>
                <a:gd name="T106" fmla="*/ 60 w 78"/>
                <a:gd name="T107" fmla="*/ 38 h 78"/>
                <a:gd name="T108" fmla="*/ 60 w 78"/>
                <a:gd name="T109" fmla="*/ 38 h 78"/>
                <a:gd name="T110" fmla="*/ 58 w 78"/>
                <a:gd name="T111" fmla="*/ 30 h 78"/>
                <a:gd name="T112" fmla="*/ 54 w 78"/>
                <a:gd name="T113" fmla="*/ 24 h 78"/>
                <a:gd name="T114" fmla="*/ 48 w 78"/>
                <a:gd name="T115" fmla="*/ 18 h 78"/>
                <a:gd name="T116" fmla="*/ 40 w 78"/>
                <a:gd name="T117" fmla="*/ 18 h 78"/>
                <a:gd name="T118" fmla="*/ 40 w 78"/>
                <a:gd name="T119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78">
                  <a:moveTo>
                    <a:pt x="40" y="78"/>
                  </a:moveTo>
                  <a:lnTo>
                    <a:pt x="40" y="78"/>
                  </a:lnTo>
                  <a:lnTo>
                    <a:pt x="32" y="76"/>
                  </a:lnTo>
                  <a:lnTo>
                    <a:pt x="24" y="74"/>
                  </a:lnTo>
                  <a:lnTo>
                    <a:pt x="18" y="70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2" y="10"/>
                  </a:lnTo>
                  <a:lnTo>
                    <a:pt x="18" y="6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4" y="2"/>
                  </a:lnTo>
                  <a:lnTo>
                    <a:pt x="62" y="6"/>
                  </a:lnTo>
                  <a:lnTo>
                    <a:pt x="66" y="10"/>
                  </a:lnTo>
                  <a:lnTo>
                    <a:pt x="72" y="16"/>
                  </a:lnTo>
                  <a:lnTo>
                    <a:pt x="76" y="24"/>
                  </a:lnTo>
                  <a:lnTo>
                    <a:pt x="78" y="3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46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66" y="66"/>
                  </a:lnTo>
                  <a:lnTo>
                    <a:pt x="62" y="70"/>
                  </a:lnTo>
                  <a:lnTo>
                    <a:pt x="54" y="74"/>
                  </a:lnTo>
                  <a:lnTo>
                    <a:pt x="48" y="76"/>
                  </a:lnTo>
                  <a:lnTo>
                    <a:pt x="40" y="78"/>
                  </a:lnTo>
                  <a:lnTo>
                    <a:pt x="40" y="78"/>
                  </a:lnTo>
                  <a:close/>
                  <a:moveTo>
                    <a:pt x="40" y="18"/>
                  </a:moveTo>
                  <a:lnTo>
                    <a:pt x="40" y="18"/>
                  </a:lnTo>
                  <a:lnTo>
                    <a:pt x="32" y="18"/>
                  </a:lnTo>
                  <a:lnTo>
                    <a:pt x="24" y="24"/>
                  </a:lnTo>
                  <a:lnTo>
                    <a:pt x="20" y="3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6"/>
                  </a:lnTo>
                  <a:lnTo>
                    <a:pt x="24" y="54"/>
                  </a:lnTo>
                  <a:lnTo>
                    <a:pt x="32" y="58"/>
                  </a:lnTo>
                  <a:lnTo>
                    <a:pt x="40" y="60"/>
                  </a:lnTo>
                  <a:lnTo>
                    <a:pt x="40" y="60"/>
                  </a:lnTo>
                  <a:lnTo>
                    <a:pt x="48" y="58"/>
                  </a:lnTo>
                  <a:lnTo>
                    <a:pt x="54" y="54"/>
                  </a:lnTo>
                  <a:lnTo>
                    <a:pt x="58" y="46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58" y="30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40" y="18"/>
                  </a:lnTo>
                  <a:lnTo>
                    <a:pt x="40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0" name="Rectangle 16">
              <a:extLst>
                <a:ext uri="{FF2B5EF4-FFF2-40B4-BE49-F238E27FC236}">
                  <a16:creationId xmlns:a16="http://schemas.microsoft.com/office/drawing/2014/main" id="{1BA8B022-E3F4-6429-8BB1-83AC6720F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4" y="1373"/>
              <a:ext cx="58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1" name="Freeform 17">
              <a:extLst>
                <a:ext uri="{FF2B5EF4-FFF2-40B4-BE49-F238E27FC236}">
                  <a16:creationId xmlns:a16="http://schemas.microsoft.com/office/drawing/2014/main" id="{7704CCD5-165C-7346-EFB2-1D96DB1AF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2" y="905"/>
              <a:ext cx="438" cy="436"/>
            </a:xfrm>
            <a:custGeom>
              <a:avLst/>
              <a:gdLst>
                <a:gd name="T0" fmla="*/ 196 w 438"/>
                <a:gd name="T1" fmla="*/ 436 h 436"/>
                <a:gd name="T2" fmla="*/ 134 w 438"/>
                <a:gd name="T3" fmla="*/ 420 h 436"/>
                <a:gd name="T4" fmla="*/ 80 w 438"/>
                <a:gd name="T5" fmla="*/ 386 h 436"/>
                <a:gd name="T6" fmla="*/ 38 w 438"/>
                <a:gd name="T7" fmla="*/ 340 h 436"/>
                <a:gd name="T8" fmla="*/ 10 w 438"/>
                <a:gd name="T9" fmla="*/ 284 h 436"/>
                <a:gd name="T10" fmla="*/ 0 w 438"/>
                <a:gd name="T11" fmla="*/ 218 h 436"/>
                <a:gd name="T12" fmla="*/ 6 w 438"/>
                <a:gd name="T13" fmla="*/ 174 h 436"/>
                <a:gd name="T14" fmla="*/ 28 w 438"/>
                <a:gd name="T15" fmla="*/ 114 h 436"/>
                <a:gd name="T16" fmla="*/ 64 w 438"/>
                <a:gd name="T17" fmla="*/ 64 h 436"/>
                <a:gd name="T18" fmla="*/ 116 w 438"/>
                <a:gd name="T19" fmla="*/ 26 h 436"/>
                <a:gd name="T20" fmla="*/ 176 w 438"/>
                <a:gd name="T21" fmla="*/ 4 h 436"/>
                <a:gd name="T22" fmla="*/ 220 w 438"/>
                <a:gd name="T23" fmla="*/ 0 h 436"/>
                <a:gd name="T24" fmla="*/ 284 w 438"/>
                <a:gd name="T25" fmla="*/ 10 h 436"/>
                <a:gd name="T26" fmla="*/ 342 w 438"/>
                <a:gd name="T27" fmla="*/ 38 h 436"/>
                <a:gd name="T28" fmla="*/ 388 w 438"/>
                <a:gd name="T29" fmla="*/ 80 h 436"/>
                <a:gd name="T30" fmla="*/ 420 w 438"/>
                <a:gd name="T31" fmla="*/ 134 h 436"/>
                <a:gd name="T32" fmla="*/ 436 w 438"/>
                <a:gd name="T33" fmla="*/ 196 h 436"/>
                <a:gd name="T34" fmla="*/ 436 w 438"/>
                <a:gd name="T35" fmla="*/ 240 h 436"/>
                <a:gd name="T36" fmla="*/ 420 w 438"/>
                <a:gd name="T37" fmla="*/ 304 h 436"/>
                <a:gd name="T38" fmla="*/ 388 w 438"/>
                <a:gd name="T39" fmla="*/ 358 h 436"/>
                <a:gd name="T40" fmla="*/ 342 w 438"/>
                <a:gd name="T41" fmla="*/ 400 h 436"/>
                <a:gd name="T42" fmla="*/ 284 w 438"/>
                <a:gd name="T43" fmla="*/ 426 h 436"/>
                <a:gd name="T44" fmla="*/ 220 w 438"/>
                <a:gd name="T45" fmla="*/ 436 h 436"/>
                <a:gd name="T46" fmla="*/ 220 w 438"/>
                <a:gd name="T47" fmla="*/ 18 h 436"/>
                <a:gd name="T48" fmla="*/ 160 w 438"/>
                <a:gd name="T49" fmla="*/ 26 h 436"/>
                <a:gd name="T50" fmla="*/ 108 w 438"/>
                <a:gd name="T51" fmla="*/ 52 h 436"/>
                <a:gd name="T52" fmla="*/ 64 w 438"/>
                <a:gd name="T53" fmla="*/ 90 h 436"/>
                <a:gd name="T54" fmla="*/ 34 w 438"/>
                <a:gd name="T55" fmla="*/ 140 h 436"/>
                <a:gd name="T56" fmla="*/ 20 w 438"/>
                <a:gd name="T57" fmla="*/ 198 h 436"/>
                <a:gd name="T58" fmla="*/ 20 w 438"/>
                <a:gd name="T59" fmla="*/ 238 h 436"/>
                <a:gd name="T60" fmla="*/ 34 w 438"/>
                <a:gd name="T61" fmla="*/ 296 h 436"/>
                <a:gd name="T62" fmla="*/ 64 w 438"/>
                <a:gd name="T63" fmla="*/ 346 h 436"/>
                <a:gd name="T64" fmla="*/ 108 w 438"/>
                <a:gd name="T65" fmla="*/ 384 h 436"/>
                <a:gd name="T66" fmla="*/ 160 w 438"/>
                <a:gd name="T67" fmla="*/ 410 h 436"/>
                <a:gd name="T68" fmla="*/ 220 w 438"/>
                <a:gd name="T69" fmla="*/ 418 h 436"/>
                <a:gd name="T70" fmla="*/ 260 w 438"/>
                <a:gd name="T71" fmla="*/ 414 h 436"/>
                <a:gd name="T72" fmla="*/ 314 w 438"/>
                <a:gd name="T73" fmla="*/ 394 h 436"/>
                <a:gd name="T74" fmla="*/ 360 w 438"/>
                <a:gd name="T75" fmla="*/ 360 h 436"/>
                <a:gd name="T76" fmla="*/ 396 w 438"/>
                <a:gd name="T77" fmla="*/ 314 h 436"/>
                <a:gd name="T78" fmla="*/ 416 w 438"/>
                <a:gd name="T79" fmla="*/ 258 h 436"/>
                <a:gd name="T80" fmla="*/ 420 w 438"/>
                <a:gd name="T81" fmla="*/ 218 h 436"/>
                <a:gd name="T82" fmla="*/ 410 w 438"/>
                <a:gd name="T83" fmla="*/ 158 h 436"/>
                <a:gd name="T84" fmla="*/ 386 w 438"/>
                <a:gd name="T85" fmla="*/ 106 h 436"/>
                <a:gd name="T86" fmla="*/ 346 w 438"/>
                <a:gd name="T87" fmla="*/ 64 h 436"/>
                <a:gd name="T88" fmla="*/ 298 w 438"/>
                <a:gd name="T89" fmla="*/ 34 h 436"/>
                <a:gd name="T90" fmla="*/ 240 w 438"/>
                <a:gd name="T91" fmla="*/ 1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8" h="436">
                  <a:moveTo>
                    <a:pt x="220" y="436"/>
                  </a:moveTo>
                  <a:lnTo>
                    <a:pt x="220" y="436"/>
                  </a:lnTo>
                  <a:lnTo>
                    <a:pt x="196" y="436"/>
                  </a:lnTo>
                  <a:lnTo>
                    <a:pt x="176" y="432"/>
                  </a:lnTo>
                  <a:lnTo>
                    <a:pt x="154" y="426"/>
                  </a:lnTo>
                  <a:lnTo>
                    <a:pt x="134" y="420"/>
                  </a:lnTo>
                  <a:lnTo>
                    <a:pt x="116" y="410"/>
                  </a:lnTo>
                  <a:lnTo>
                    <a:pt x="98" y="400"/>
                  </a:lnTo>
                  <a:lnTo>
                    <a:pt x="80" y="386"/>
                  </a:lnTo>
                  <a:lnTo>
                    <a:pt x="64" y="372"/>
                  </a:lnTo>
                  <a:lnTo>
                    <a:pt x="50" y="358"/>
                  </a:lnTo>
                  <a:lnTo>
                    <a:pt x="38" y="340"/>
                  </a:lnTo>
                  <a:lnTo>
                    <a:pt x="28" y="322"/>
                  </a:lnTo>
                  <a:lnTo>
                    <a:pt x="18" y="304"/>
                  </a:lnTo>
                  <a:lnTo>
                    <a:pt x="10" y="284"/>
                  </a:lnTo>
                  <a:lnTo>
                    <a:pt x="6" y="262"/>
                  </a:lnTo>
                  <a:lnTo>
                    <a:pt x="2" y="240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2" y="196"/>
                  </a:lnTo>
                  <a:lnTo>
                    <a:pt x="6" y="174"/>
                  </a:lnTo>
                  <a:lnTo>
                    <a:pt x="10" y="154"/>
                  </a:lnTo>
                  <a:lnTo>
                    <a:pt x="18" y="134"/>
                  </a:lnTo>
                  <a:lnTo>
                    <a:pt x="28" y="114"/>
                  </a:lnTo>
                  <a:lnTo>
                    <a:pt x="38" y="96"/>
                  </a:lnTo>
                  <a:lnTo>
                    <a:pt x="50" y="80"/>
                  </a:lnTo>
                  <a:lnTo>
                    <a:pt x="64" y="64"/>
                  </a:lnTo>
                  <a:lnTo>
                    <a:pt x="80" y="50"/>
                  </a:lnTo>
                  <a:lnTo>
                    <a:pt x="98" y="38"/>
                  </a:lnTo>
                  <a:lnTo>
                    <a:pt x="116" y="26"/>
                  </a:lnTo>
                  <a:lnTo>
                    <a:pt x="134" y="18"/>
                  </a:lnTo>
                  <a:lnTo>
                    <a:pt x="154" y="10"/>
                  </a:lnTo>
                  <a:lnTo>
                    <a:pt x="176" y="4"/>
                  </a:lnTo>
                  <a:lnTo>
                    <a:pt x="19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42" y="0"/>
                  </a:lnTo>
                  <a:lnTo>
                    <a:pt x="264" y="4"/>
                  </a:lnTo>
                  <a:lnTo>
                    <a:pt x="284" y="10"/>
                  </a:lnTo>
                  <a:lnTo>
                    <a:pt x="304" y="18"/>
                  </a:lnTo>
                  <a:lnTo>
                    <a:pt x="324" y="26"/>
                  </a:lnTo>
                  <a:lnTo>
                    <a:pt x="342" y="38"/>
                  </a:lnTo>
                  <a:lnTo>
                    <a:pt x="358" y="50"/>
                  </a:lnTo>
                  <a:lnTo>
                    <a:pt x="374" y="64"/>
                  </a:lnTo>
                  <a:lnTo>
                    <a:pt x="388" y="80"/>
                  </a:lnTo>
                  <a:lnTo>
                    <a:pt x="400" y="96"/>
                  </a:lnTo>
                  <a:lnTo>
                    <a:pt x="412" y="114"/>
                  </a:lnTo>
                  <a:lnTo>
                    <a:pt x="420" y="134"/>
                  </a:lnTo>
                  <a:lnTo>
                    <a:pt x="428" y="154"/>
                  </a:lnTo>
                  <a:lnTo>
                    <a:pt x="434" y="174"/>
                  </a:lnTo>
                  <a:lnTo>
                    <a:pt x="436" y="196"/>
                  </a:lnTo>
                  <a:lnTo>
                    <a:pt x="438" y="218"/>
                  </a:lnTo>
                  <a:lnTo>
                    <a:pt x="438" y="218"/>
                  </a:lnTo>
                  <a:lnTo>
                    <a:pt x="436" y="240"/>
                  </a:lnTo>
                  <a:lnTo>
                    <a:pt x="434" y="262"/>
                  </a:lnTo>
                  <a:lnTo>
                    <a:pt x="428" y="284"/>
                  </a:lnTo>
                  <a:lnTo>
                    <a:pt x="420" y="304"/>
                  </a:lnTo>
                  <a:lnTo>
                    <a:pt x="412" y="322"/>
                  </a:lnTo>
                  <a:lnTo>
                    <a:pt x="400" y="340"/>
                  </a:lnTo>
                  <a:lnTo>
                    <a:pt x="388" y="358"/>
                  </a:lnTo>
                  <a:lnTo>
                    <a:pt x="374" y="372"/>
                  </a:lnTo>
                  <a:lnTo>
                    <a:pt x="358" y="386"/>
                  </a:lnTo>
                  <a:lnTo>
                    <a:pt x="342" y="400"/>
                  </a:lnTo>
                  <a:lnTo>
                    <a:pt x="324" y="410"/>
                  </a:lnTo>
                  <a:lnTo>
                    <a:pt x="304" y="420"/>
                  </a:lnTo>
                  <a:lnTo>
                    <a:pt x="284" y="426"/>
                  </a:lnTo>
                  <a:lnTo>
                    <a:pt x="264" y="432"/>
                  </a:lnTo>
                  <a:lnTo>
                    <a:pt x="242" y="436"/>
                  </a:lnTo>
                  <a:lnTo>
                    <a:pt x="220" y="436"/>
                  </a:lnTo>
                  <a:lnTo>
                    <a:pt x="220" y="436"/>
                  </a:lnTo>
                  <a:close/>
                  <a:moveTo>
                    <a:pt x="220" y="18"/>
                  </a:moveTo>
                  <a:lnTo>
                    <a:pt x="220" y="18"/>
                  </a:lnTo>
                  <a:lnTo>
                    <a:pt x="198" y="18"/>
                  </a:lnTo>
                  <a:lnTo>
                    <a:pt x="178" y="22"/>
                  </a:lnTo>
                  <a:lnTo>
                    <a:pt x="160" y="26"/>
                  </a:lnTo>
                  <a:lnTo>
                    <a:pt x="142" y="34"/>
                  </a:lnTo>
                  <a:lnTo>
                    <a:pt x="124" y="42"/>
                  </a:lnTo>
                  <a:lnTo>
                    <a:pt x="108" y="52"/>
                  </a:lnTo>
                  <a:lnTo>
                    <a:pt x="92" y="64"/>
                  </a:lnTo>
                  <a:lnTo>
                    <a:pt x="78" y="76"/>
                  </a:lnTo>
                  <a:lnTo>
                    <a:pt x="64" y="90"/>
                  </a:lnTo>
                  <a:lnTo>
                    <a:pt x="54" y="106"/>
                  </a:lnTo>
                  <a:lnTo>
                    <a:pt x="44" y="122"/>
                  </a:lnTo>
                  <a:lnTo>
                    <a:pt x="34" y="140"/>
                  </a:lnTo>
                  <a:lnTo>
                    <a:pt x="28" y="158"/>
                  </a:lnTo>
                  <a:lnTo>
                    <a:pt x="22" y="178"/>
                  </a:lnTo>
                  <a:lnTo>
                    <a:pt x="20" y="198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20" y="238"/>
                  </a:lnTo>
                  <a:lnTo>
                    <a:pt x="22" y="258"/>
                  </a:lnTo>
                  <a:lnTo>
                    <a:pt x="28" y="278"/>
                  </a:lnTo>
                  <a:lnTo>
                    <a:pt x="34" y="296"/>
                  </a:lnTo>
                  <a:lnTo>
                    <a:pt x="44" y="314"/>
                  </a:lnTo>
                  <a:lnTo>
                    <a:pt x="54" y="330"/>
                  </a:lnTo>
                  <a:lnTo>
                    <a:pt x="64" y="346"/>
                  </a:lnTo>
                  <a:lnTo>
                    <a:pt x="78" y="360"/>
                  </a:lnTo>
                  <a:lnTo>
                    <a:pt x="92" y="372"/>
                  </a:lnTo>
                  <a:lnTo>
                    <a:pt x="108" y="384"/>
                  </a:lnTo>
                  <a:lnTo>
                    <a:pt x="124" y="394"/>
                  </a:lnTo>
                  <a:lnTo>
                    <a:pt x="142" y="402"/>
                  </a:lnTo>
                  <a:lnTo>
                    <a:pt x="160" y="410"/>
                  </a:lnTo>
                  <a:lnTo>
                    <a:pt x="178" y="414"/>
                  </a:lnTo>
                  <a:lnTo>
                    <a:pt x="198" y="418"/>
                  </a:lnTo>
                  <a:lnTo>
                    <a:pt x="220" y="418"/>
                  </a:lnTo>
                  <a:lnTo>
                    <a:pt x="220" y="418"/>
                  </a:lnTo>
                  <a:lnTo>
                    <a:pt x="240" y="418"/>
                  </a:lnTo>
                  <a:lnTo>
                    <a:pt x="260" y="414"/>
                  </a:lnTo>
                  <a:lnTo>
                    <a:pt x="278" y="410"/>
                  </a:lnTo>
                  <a:lnTo>
                    <a:pt x="298" y="402"/>
                  </a:lnTo>
                  <a:lnTo>
                    <a:pt x="314" y="394"/>
                  </a:lnTo>
                  <a:lnTo>
                    <a:pt x="332" y="384"/>
                  </a:lnTo>
                  <a:lnTo>
                    <a:pt x="346" y="372"/>
                  </a:lnTo>
                  <a:lnTo>
                    <a:pt x="360" y="360"/>
                  </a:lnTo>
                  <a:lnTo>
                    <a:pt x="374" y="346"/>
                  </a:lnTo>
                  <a:lnTo>
                    <a:pt x="386" y="330"/>
                  </a:lnTo>
                  <a:lnTo>
                    <a:pt x="396" y="314"/>
                  </a:lnTo>
                  <a:lnTo>
                    <a:pt x="404" y="296"/>
                  </a:lnTo>
                  <a:lnTo>
                    <a:pt x="410" y="278"/>
                  </a:lnTo>
                  <a:lnTo>
                    <a:pt x="416" y="258"/>
                  </a:lnTo>
                  <a:lnTo>
                    <a:pt x="418" y="238"/>
                  </a:lnTo>
                  <a:lnTo>
                    <a:pt x="420" y="218"/>
                  </a:lnTo>
                  <a:lnTo>
                    <a:pt x="420" y="218"/>
                  </a:lnTo>
                  <a:lnTo>
                    <a:pt x="418" y="198"/>
                  </a:lnTo>
                  <a:lnTo>
                    <a:pt x="416" y="178"/>
                  </a:lnTo>
                  <a:lnTo>
                    <a:pt x="410" y="158"/>
                  </a:lnTo>
                  <a:lnTo>
                    <a:pt x="404" y="140"/>
                  </a:lnTo>
                  <a:lnTo>
                    <a:pt x="396" y="122"/>
                  </a:lnTo>
                  <a:lnTo>
                    <a:pt x="386" y="106"/>
                  </a:lnTo>
                  <a:lnTo>
                    <a:pt x="374" y="90"/>
                  </a:lnTo>
                  <a:lnTo>
                    <a:pt x="360" y="76"/>
                  </a:lnTo>
                  <a:lnTo>
                    <a:pt x="346" y="64"/>
                  </a:lnTo>
                  <a:lnTo>
                    <a:pt x="332" y="52"/>
                  </a:lnTo>
                  <a:lnTo>
                    <a:pt x="314" y="42"/>
                  </a:lnTo>
                  <a:lnTo>
                    <a:pt x="298" y="34"/>
                  </a:lnTo>
                  <a:lnTo>
                    <a:pt x="278" y="26"/>
                  </a:lnTo>
                  <a:lnTo>
                    <a:pt x="260" y="22"/>
                  </a:lnTo>
                  <a:lnTo>
                    <a:pt x="240" y="18"/>
                  </a:lnTo>
                  <a:lnTo>
                    <a:pt x="220" y="18"/>
                  </a:lnTo>
                  <a:lnTo>
                    <a:pt x="220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2" name="Freeform 18">
              <a:extLst>
                <a:ext uri="{FF2B5EF4-FFF2-40B4-BE49-F238E27FC236}">
                  <a16:creationId xmlns:a16="http://schemas.microsoft.com/office/drawing/2014/main" id="{131F0849-B645-074D-ED11-95B84ABBC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0" y="943"/>
              <a:ext cx="362" cy="360"/>
            </a:xfrm>
            <a:custGeom>
              <a:avLst/>
              <a:gdLst>
                <a:gd name="T0" fmla="*/ 162 w 362"/>
                <a:gd name="T1" fmla="*/ 360 h 360"/>
                <a:gd name="T2" fmla="*/ 112 w 362"/>
                <a:gd name="T3" fmla="*/ 346 h 360"/>
                <a:gd name="T4" fmla="*/ 66 w 362"/>
                <a:gd name="T5" fmla="*/ 320 h 360"/>
                <a:gd name="T6" fmla="*/ 32 w 362"/>
                <a:gd name="T7" fmla="*/ 282 h 360"/>
                <a:gd name="T8" fmla="*/ 8 w 362"/>
                <a:gd name="T9" fmla="*/ 234 h 360"/>
                <a:gd name="T10" fmla="*/ 0 w 362"/>
                <a:gd name="T11" fmla="*/ 180 h 360"/>
                <a:gd name="T12" fmla="*/ 4 w 362"/>
                <a:gd name="T13" fmla="*/ 144 h 360"/>
                <a:gd name="T14" fmla="*/ 22 w 362"/>
                <a:gd name="T15" fmla="*/ 94 h 360"/>
                <a:gd name="T16" fmla="*/ 54 w 362"/>
                <a:gd name="T17" fmla="*/ 52 h 360"/>
                <a:gd name="T18" fmla="*/ 96 w 362"/>
                <a:gd name="T19" fmla="*/ 22 h 360"/>
                <a:gd name="T20" fmla="*/ 144 w 362"/>
                <a:gd name="T21" fmla="*/ 4 h 360"/>
                <a:gd name="T22" fmla="*/ 182 w 362"/>
                <a:gd name="T23" fmla="*/ 0 h 360"/>
                <a:gd name="T24" fmla="*/ 234 w 362"/>
                <a:gd name="T25" fmla="*/ 8 h 360"/>
                <a:gd name="T26" fmla="*/ 282 w 362"/>
                <a:gd name="T27" fmla="*/ 30 h 360"/>
                <a:gd name="T28" fmla="*/ 320 w 362"/>
                <a:gd name="T29" fmla="*/ 66 h 360"/>
                <a:gd name="T30" fmla="*/ 348 w 362"/>
                <a:gd name="T31" fmla="*/ 110 h 360"/>
                <a:gd name="T32" fmla="*/ 360 w 362"/>
                <a:gd name="T33" fmla="*/ 162 h 360"/>
                <a:gd name="T34" fmla="*/ 360 w 362"/>
                <a:gd name="T35" fmla="*/ 198 h 360"/>
                <a:gd name="T36" fmla="*/ 348 w 362"/>
                <a:gd name="T37" fmla="*/ 250 h 360"/>
                <a:gd name="T38" fmla="*/ 320 w 362"/>
                <a:gd name="T39" fmla="*/ 296 h 360"/>
                <a:gd name="T40" fmla="*/ 282 w 362"/>
                <a:gd name="T41" fmla="*/ 330 h 360"/>
                <a:gd name="T42" fmla="*/ 234 w 362"/>
                <a:gd name="T43" fmla="*/ 352 h 360"/>
                <a:gd name="T44" fmla="*/ 182 w 362"/>
                <a:gd name="T45" fmla="*/ 360 h 360"/>
                <a:gd name="T46" fmla="*/ 182 w 362"/>
                <a:gd name="T47" fmla="*/ 18 h 360"/>
                <a:gd name="T48" fmla="*/ 132 w 362"/>
                <a:gd name="T49" fmla="*/ 26 h 360"/>
                <a:gd name="T50" fmla="*/ 90 w 362"/>
                <a:gd name="T51" fmla="*/ 46 h 360"/>
                <a:gd name="T52" fmla="*/ 56 w 362"/>
                <a:gd name="T53" fmla="*/ 78 h 360"/>
                <a:gd name="T54" fmla="*/ 32 w 362"/>
                <a:gd name="T55" fmla="*/ 118 h 360"/>
                <a:gd name="T56" fmla="*/ 20 w 362"/>
                <a:gd name="T57" fmla="*/ 164 h 360"/>
                <a:gd name="T58" fmla="*/ 20 w 362"/>
                <a:gd name="T59" fmla="*/ 196 h 360"/>
                <a:gd name="T60" fmla="*/ 32 w 362"/>
                <a:gd name="T61" fmla="*/ 244 h 360"/>
                <a:gd name="T62" fmla="*/ 56 w 362"/>
                <a:gd name="T63" fmla="*/ 284 h 360"/>
                <a:gd name="T64" fmla="*/ 90 w 362"/>
                <a:gd name="T65" fmla="*/ 314 h 360"/>
                <a:gd name="T66" fmla="*/ 132 w 362"/>
                <a:gd name="T67" fmla="*/ 336 h 360"/>
                <a:gd name="T68" fmla="*/ 182 w 362"/>
                <a:gd name="T69" fmla="*/ 342 h 360"/>
                <a:gd name="T70" fmla="*/ 214 w 362"/>
                <a:gd name="T71" fmla="*/ 340 h 360"/>
                <a:gd name="T72" fmla="*/ 258 w 362"/>
                <a:gd name="T73" fmla="*/ 324 h 360"/>
                <a:gd name="T74" fmla="*/ 296 w 362"/>
                <a:gd name="T75" fmla="*/ 296 h 360"/>
                <a:gd name="T76" fmla="*/ 324 w 362"/>
                <a:gd name="T77" fmla="*/ 258 h 360"/>
                <a:gd name="T78" fmla="*/ 340 w 362"/>
                <a:gd name="T79" fmla="*/ 214 h 360"/>
                <a:gd name="T80" fmla="*/ 344 w 362"/>
                <a:gd name="T81" fmla="*/ 180 h 360"/>
                <a:gd name="T82" fmla="*/ 336 w 362"/>
                <a:gd name="T83" fmla="*/ 132 h 360"/>
                <a:gd name="T84" fmla="*/ 316 w 362"/>
                <a:gd name="T85" fmla="*/ 90 h 360"/>
                <a:gd name="T86" fmla="*/ 284 w 362"/>
                <a:gd name="T87" fmla="*/ 56 h 360"/>
                <a:gd name="T88" fmla="*/ 244 w 362"/>
                <a:gd name="T89" fmla="*/ 30 h 360"/>
                <a:gd name="T90" fmla="*/ 198 w 362"/>
                <a:gd name="T91" fmla="*/ 1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2" h="360">
                  <a:moveTo>
                    <a:pt x="182" y="360"/>
                  </a:moveTo>
                  <a:lnTo>
                    <a:pt x="182" y="360"/>
                  </a:lnTo>
                  <a:lnTo>
                    <a:pt x="162" y="360"/>
                  </a:lnTo>
                  <a:lnTo>
                    <a:pt x="144" y="358"/>
                  </a:lnTo>
                  <a:lnTo>
                    <a:pt x="128" y="352"/>
                  </a:lnTo>
                  <a:lnTo>
                    <a:pt x="112" y="346"/>
                  </a:lnTo>
                  <a:lnTo>
                    <a:pt x="96" y="338"/>
                  </a:lnTo>
                  <a:lnTo>
                    <a:pt x="80" y="330"/>
                  </a:lnTo>
                  <a:lnTo>
                    <a:pt x="66" y="320"/>
                  </a:lnTo>
                  <a:lnTo>
                    <a:pt x="54" y="308"/>
                  </a:lnTo>
                  <a:lnTo>
                    <a:pt x="42" y="296"/>
                  </a:lnTo>
                  <a:lnTo>
                    <a:pt x="32" y="282"/>
                  </a:lnTo>
                  <a:lnTo>
                    <a:pt x="22" y="266"/>
                  </a:lnTo>
                  <a:lnTo>
                    <a:pt x="14" y="250"/>
                  </a:lnTo>
                  <a:lnTo>
                    <a:pt x="8" y="234"/>
                  </a:lnTo>
                  <a:lnTo>
                    <a:pt x="4" y="216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2" y="162"/>
                  </a:lnTo>
                  <a:lnTo>
                    <a:pt x="4" y="144"/>
                  </a:lnTo>
                  <a:lnTo>
                    <a:pt x="8" y="126"/>
                  </a:lnTo>
                  <a:lnTo>
                    <a:pt x="14" y="110"/>
                  </a:lnTo>
                  <a:lnTo>
                    <a:pt x="22" y="94"/>
                  </a:lnTo>
                  <a:lnTo>
                    <a:pt x="32" y="80"/>
                  </a:lnTo>
                  <a:lnTo>
                    <a:pt x="42" y="66"/>
                  </a:lnTo>
                  <a:lnTo>
                    <a:pt x="54" y="52"/>
                  </a:lnTo>
                  <a:lnTo>
                    <a:pt x="66" y="42"/>
                  </a:lnTo>
                  <a:lnTo>
                    <a:pt x="80" y="30"/>
                  </a:lnTo>
                  <a:lnTo>
                    <a:pt x="96" y="22"/>
                  </a:lnTo>
                  <a:lnTo>
                    <a:pt x="112" y="14"/>
                  </a:lnTo>
                  <a:lnTo>
                    <a:pt x="128" y="8"/>
                  </a:lnTo>
                  <a:lnTo>
                    <a:pt x="144" y="4"/>
                  </a:lnTo>
                  <a:lnTo>
                    <a:pt x="162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200" y="0"/>
                  </a:lnTo>
                  <a:lnTo>
                    <a:pt x="218" y="4"/>
                  </a:lnTo>
                  <a:lnTo>
                    <a:pt x="234" y="8"/>
                  </a:lnTo>
                  <a:lnTo>
                    <a:pt x="252" y="14"/>
                  </a:lnTo>
                  <a:lnTo>
                    <a:pt x="268" y="22"/>
                  </a:lnTo>
                  <a:lnTo>
                    <a:pt x="282" y="30"/>
                  </a:lnTo>
                  <a:lnTo>
                    <a:pt x="296" y="42"/>
                  </a:lnTo>
                  <a:lnTo>
                    <a:pt x="308" y="52"/>
                  </a:lnTo>
                  <a:lnTo>
                    <a:pt x="320" y="66"/>
                  </a:lnTo>
                  <a:lnTo>
                    <a:pt x="330" y="80"/>
                  </a:lnTo>
                  <a:lnTo>
                    <a:pt x="340" y="94"/>
                  </a:lnTo>
                  <a:lnTo>
                    <a:pt x="348" y="110"/>
                  </a:lnTo>
                  <a:lnTo>
                    <a:pt x="354" y="126"/>
                  </a:lnTo>
                  <a:lnTo>
                    <a:pt x="358" y="144"/>
                  </a:lnTo>
                  <a:lnTo>
                    <a:pt x="360" y="162"/>
                  </a:lnTo>
                  <a:lnTo>
                    <a:pt x="362" y="180"/>
                  </a:lnTo>
                  <a:lnTo>
                    <a:pt x="362" y="180"/>
                  </a:lnTo>
                  <a:lnTo>
                    <a:pt x="360" y="198"/>
                  </a:lnTo>
                  <a:lnTo>
                    <a:pt x="358" y="216"/>
                  </a:lnTo>
                  <a:lnTo>
                    <a:pt x="354" y="234"/>
                  </a:lnTo>
                  <a:lnTo>
                    <a:pt x="348" y="250"/>
                  </a:lnTo>
                  <a:lnTo>
                    <a:pt x="340" y="266"/>
                  </a:lnTo>
                  <a:lnTo>
                    <a:pt x="330" y="282"/>
                  </a:lnTo>
                  <a:lnTo>
                    <a:pt x="320" y="296"/>
                  </a:lnTo>
                  <a:lnTo>
                    <a:pt x="308" y="308"/>
                  </a:lnTo>
                  <a:lnTo>
                    <a:pt x="296" y="320"/>
                  </a:lnTo>
                  <a:lnTo>
                    <a:pt x="282" y="330"/>
                  </a:lnTo>
                  <a:lnTo>
                    <a:pt x="268" y="338"/>
                  </a:lnTo>
                  <a:lnTo>
                    <a:pt x="252" y="346"/>
                  </a:lnTo>
                  <a:lnTo>
                    <a:pt x="234" y="352"/>
                  </a:lnTo>
                  <a:lnTo>
                    <a:pt x="218" y="358"/>
                  </a:lnTo>
                  <a:lnTo>
                    <a:pt x="200" y="360"/>
                  </a:lnTo>
                  <a:lnTo>
                    <a:pt x="182" y="360"/>
                  </a:lnTo>
                  <a:lnTo>
                    <a:pt x="182" y="360"/>
                  </a:lnTo>
                  <a:close/>
                  <a:moveTo>
                    <a:pt x="182" y="18"/>
                  </a:moveTo>
                  <a:lnTo>
                    <a:pt x="182" y="18"/>
                  </a:lnTo>
                  <a:lnTo>
                    <a:pt x="164" y="18"/>
                  </a:lnTo>
                  <a:lnTo>
                    <a:pt x="148" y="22"/>
                  </a:lnTo>
                  <a:lnTo>
                    <a:pt x="132" y="26"/>
                  </a:lnTo>
                  <a:lnTo>
                    <a:pt x="118" y="30"/>
                  </a:lnTo>
                  <a:lnTo>
                    <a:pt x="104" y="38"/>
                  </a:lnTo>
                  <a:lnTo>
                    <a:pt x="90" y="46"/>
                  </a:lnTo>
                  <a:lnTo>
                    <a:pt x="78" y="56"/>
                  </a:lnTo>
                  <a:lnTo>
                    <a:pt x="66" y="66"/>
                  </a:lnTo>
                  <a:lnTo>
                    <a:pt x="56" y="78"/>
                  </a:lnTo>
                  <a:lnTo>
                    <a:pt x="46" y="90"/>
                  </a:lnTo>
                  <a:lnTo>
                    <a:pt x="38" y="102"/>
                  </a:lnTo>
                  <a:lnTo>
                    <a:pt x="32" y="118"/>
                  </a:lnTo>
                  <a:lnTo>
                    <a:pt x="26" y="132"/>
                  </a:lnTo>
                  <a:lnTo>
                    <a:pt x="22" y="148"/>
                  </a:lnTo>
                  <a:lnTo>
                    <a:pt x="20" y="164"/>
                  </a:lnTo>
                  <a:lnTo>
                    <a:pt x="18" y="180"/>
                  </a:lnTo>
                  <a:lnTo>
                    <a:pt x="18" y="180"/>
                  </a:lnTo>
                  <a:lnTo>
                    <a:pt x="20" y="196"/>
                  </a:lnTo>
                  <a:lnTo>
                    <a:pt x="22" y="214"/>
                  </a:lnTo>
                  <a:lnTo>
                    <a:pt x="26" y="228"/>
                  </a:lnTo>
                  <a:lnTo>
                    <a:pt x="32" y="244"/>
                  </a:lnTo>
                  <a:lnTo>
                    <a:pt x="38" y="258"/>
                  </a:lnTo>
                  <a:lnTo>
                    <a:pt x="46" y="272"/>
                  </a:lnTo>
                  <a:lnTo>
                    <a:pt x="56" y="284"/>
                  </a:lnTo>
                  <a:lnTo>
                    <a:pt x="66" y="296"/>
                  </a:lnTo>
                  <a:lnTo>
                    <a:pt x="78" y="306"/>
                  </a:lnTo>
                  <a:lnTo>
                    <a:pt x="90" y="314"/>
                  </a:lnTo>
                  <a:lnTo>
                    <a:pt x="104" y="324"/>
                  </a:lnTo>
                  <a:lnTo>
                    <a:pt x="118" y="330"/>
                  </a:lnTo>
                  <a:lnTo>
                    <a:pt x="132" y="336"/>
                  </a:lnTo>
                  <a:lnTo>
                    <a:pt x="148" y="340"/>
                  </a:lnTo>
                  <a:lnTo>
                    <a:pt x="164" y="342"/>
                  </a:lnTo>
                  <a:lnTo>
                    <a:pt x="182" y="342"/>
                  </a:lnTo>
                  <a:lnTo>
                    <a:pt x="182" y="342"/>
                  </a:lnTo>
                  <a:lnTo>
                    <a:pt x="198" y="342"/>
                  </a:lnTo>
                  <a:lnTo>
                    <a:pt x="214" y="340"/>
                  </a:lnTo>
                  <a:lnTo>
                    <a:pt x="230" y="336"/>
                  </a:lnTo>
                  <a:lnTo>
                    <a:pt x="244" y="330"/>
                  </a:lnTo>
                  <a:lnTo>
                    <a:pt x="258" y="324"/>
                  </a:lnTo>
                  <a:lnTo>
                    <a:pt x="272" y="314"/>
                  </a:lnTo>
                  <a:lnTo>
                    <a:pt x="284" y="306"/>
                  </a:lnTo>
                  <a:lnTo>
                    <a:pt x="296" y="296"/>
                  </a:lnTo>
                  <a:lnTo>
                    <a:pt x="306" y="284"/>
                  </a:lnTo>
                  <a:lnTo>
                    <a:pt x="316" y="272"/>
                  </a:lnTo>
                  <a:lnTo>
                    <a:pt x="324" y="258"/>
                  </a:lnTo>
                  <a:lnTo>
                    <a:pt x="330" y="244"/>
                  </a:lnTo>
                  <a:lnTo>
                    <a:pt x="336" y="228"/>
                  </a:lnTo>
                  <a:lnTo>
                    <a:pt x="340" y="214"/>
                  </a:lnTo>
                  <a:lnTo>
                    <a:pt x="342" y="196"/>
                  </a:lnTo>
                  <a:lnTo>
                    <a:pt x="344" y="180"/>
                  </a:lnTo>
                  <a:lnTo>
                    <a:pt x="344" y="180"/>
                  </a:lnTo>
                  <a:lnTo>
                    <a:pt x="342" y="164"/>
                  </a:lnTo>
                  <a:lnTo>
                    <a:pt x="340" y="148"/>
                  </a:lnTo>
                  <a:lnTo>
                    <a:pt x="336" y="132"/>
                  </a:lnTo>
                  <a:lnTo>
                    <a:pt x="330" y="118"/>
                  </a:lnTo>
                  <a:lnTo>
                    <a:pt x="324" y="102"/>
                  </a:lnTo>
                  <a:lnTo>
                    <a:pt x="316" y="90"/>
                  </a:lnTo>
                  <a:lnTo>
                    <a:pt x="306" y="78"/>
                  </a:lnTo>
                  <a:lnTo>
                    <a:pt x="296" y="66"/>
                  </a:lnTo>
                  <a:lnTo>
                    <a:pt x="284" y="56"/>
                  </a:lnTo>
                  <a:lnTo>
                    <a:pt x="272" y="46"/>
                  </a:lnTo>
                  <a:lnTo>
                    <a:pt x="258" y="38"/>
                  </a:lnTo>
                  <a:lnTo>
                    <a:pt x="244" y="30"/>
                  </a:lnTo>
                  <a:lnTo>
                    <a:pt x="230" y="26"/>
                  </a:lnTo>
                  <a:lnTo>
                    <a:pt x="214" y="22"/>
                  </a:lnTo>
                  <a:lnTo>
                    <a:pt x="198" y="18"/>
                  </a:lnTo>
                  <a:lnTo>
                    <a:pt x="182" y="18"/>
                  </a:lnTo>
                  <a:lnTo>
                    <a:pt x="182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3" name="Freeform 19">
              <a:extLst>
                <a:ext uri="{FF2B5EF4-FFF2-40B4-BE49-F238E27FC236}">
                  <a16:creationId xmlns:a16="http://schemas.microsoft.com/office/drawing/2014/main" id="{FB633156-03B2-72FD-AACB-52922D1391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0" y="841"/>
              <a:ext cx="122" cy="48"/>
            </a:xfrm>
            <a:custGeom>
              <a:avLst/>
              <a:gdLst>
                <a:gd name="T0" fmla="*/ 98 w 122"/>
                <a:gd name="T1" fmla="*/ 48 h 48"/>
                <a:gd name="T2" fmla="*/ 24 w 122"/>
                <a:gd name="T3" fmla="*/ 48 h 48"/>
                <a:gd name="T4" fmla="*/ 24 w 122"/>
                <a:gd name="T5" fmla="*/ 48 h 48"/>
                <a:gd name="T6" fmla="*/ 16 w 122"/>
                <a:gd name="T7" fmla="*/ 46 h 48"/>
                <a:gd name="T8" fmla="*/ 8 w 122"/>
                <a:gd name="T9" fmla="*/ 42 h 48"/>
                <a:gd name="T10" fmla="*/ 2 w 122"/>
                <a:gd name="T11" fmla="*/ 34 h 48"/>
                <a:gd name="T12" fmla="*/ 0 w 122"/>
                <a:gd name="T13" fmla="*/ 24 h 48"/>
                <a:gd name="T14" fmla="*/ 0 w 122"/>
                <a:gd name="T15" fmla="*/ 24 h 48"/>
                <a:gd name="T16" fmla="*/ 2 w 122"/>
                <a:gd name="T17" fmla="*/ 14 h 48"/>
                <a:gd name="T18" fmla="*/ 8 w 122"/>
                <a:gd name="T19" fmla="*/ 6 h 48"/>
                <a:gd name="T20" fmla="*/ 16 w 122"/>
                <a:gd name="T21" fmla="*/ 2 h 48"/>
                <a:gd name="T22" fmla="*/ 24 w 122"/>
                <a:gd name="T23" fmla="*/ 0 h 48"/>
                <a:gd name="T24" fmla="*/ 98 w 122"/>
                <a:gd name="T25" fmla="*/ 0 h 48"/>
                <a:gd name="T26" fmla="*/ 98 w 122"/>
                <a:gd name="T27" fmla="*/ 0 h 48"/>
                <a:gd name="T28" fmla="*/ 108 w 122"/>
                <a:gd name="T29" fmla="*/ 2 h 48"/>
                <a:gd name="T30" fmla="*/ 116 w 122"/>
                <a:gd name="T31" fmla="*/ 6 h 48"/>
                <a:gd name="T32" fmla="*/ 120 w 122"/>
                <a:gd name="T33" fmla="*/ 14 h 48"/>
                <a:gd name="T34" fmla="*/ 122 w 122"/>
                <a:gd name="T35" fmla="*/ 24 h 48"/>
                <a:gd name="T36" fmla="*/ 122 w 122"/>
                <a:gd name="T37" fmla="*/ 24 h 48"/>
                <a:gd name="T38" fmla="*/ 120 w 122"/>
                <a:gd name="T39" fmla="*/ 34 h 48"/>
                <a:gd name="T40" fmla="*/ 116 w 122"/>
                <a:gd name="T41" fmla="*/ 42 h 48"/>
                <a:gd name="T42" fmla="*/ 108 w 122"/>
                <a:gd name="T43" fmla="*/ 46 h 48"/>
                <a:gd name="T44" fmla="*/ 98 w 122"/>
                <a:gd name="T45" fmla="*/ 48 h 48"/>
                <a:gd name="T46" fmla="*/ 98 w 122"/>
                <a:gd name="T47" fmla="*/ 48 h 48"/>
                <a:gd name="T48" fmla="*/ 24 w 122"/>
                <a:gd name="T49" fmla="*/ 18 h 48"/>
                <a:gd name="T50" fmla="*/ 24 w 122"/>
                <a:gd name="T51" fmla="*/ 18 h 48"/>
                <a:gd name="T52" fmla="*/ 20 w 122"/>
                <a:gd name="T53" fmla="*/ 20 h 48"/>
                <a:gd name="T54" fmla="*/ 18 w 122"/>
                <a:gd name="T55" fmla="*/ 24 h 48"/>
                <a:gd name="T56" fmla="*/ 18 w 122"/>
                <a:gd name="T57" fmla="*/ 24 h 48"/>
                <a:gd name="T58" fmla="*/ 20 w 122"/>
                <a:gd name="T59" fmla="*/ 28 h 48"/>
                <a:gd name="T60" fmla="*/ 24 w 122"/>
                <a:gd name="T61" fmla="*/ 30 h 48"/>
                <a:gd name="T62" fmla="*/ 98 w 122"/>
                <a:gd name="T63" fmla="*/ 30 h 48"/>
                <a:gd name="T64" fmla="*/ 98 w 122"/>
                <a:gd name="T65" fmla="*/ 30 h 48"/>
                <a:gd name="T66" fmla="*/ 102 w 122"/>
                <a:gd name="T67" fmla="*/ 28 h 48"/>
                <a:gd name="T68" fmla="*/ 104 w 122"/>
                <a:gd name="T69" fmla="*/ 24 h 48"/>
                <a:gd name="T70" fmla="*/ 104 w 122"/>
                <a:gd name="T71" fmla="*/ 24 h 48"/>
                <a:gd name="T72" fmla="*/ 102 w 122"/>
                <a:gd name="T73" fmla="*/ 20 h 48"/>
                <a:gd name="T74" fmla="*/ 98 w 122"/>
                <a:gd name="T75" fmla="*/ 18 h 48"/>
                <a:gd name="T76" fmla="*/ 24 w 122"/>
                <a:gd name="T7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48">
                  <a:moveTo>
                    <a:pt x="98" y="48"/>
                  </a:moveTo>
                  <a:lnTo>
                    <a:pt x="24" y="48"/>
                  </a:lnTo>
                  <a:lnTo>
                    <a:pt x="24" y="48"/>
                  </a:lnTo>
                  <a:lnTo>
                    <a:pt x="16" y="46"/>
                  </a:lnTo>
                  <a:lnTo>
                    <a:pt x="8" y="42"/>
                  </a:lnTo>
                  <a:lnTo>
                    <a:pt x="2" y="3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14"/>
                  </a:lnTo>
                  <a:lnTo>
                    <a:pt x="8" y="6"/>
                  </a:lnTo>
                  <a:lnTo>
                    <a:pt x="16" y="2"/>
                  </a:lnTo>
                  <a:lnTo>
                    <a:pt x="24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08" y="2"/>
                  </a:lnTo>
                  <a:lnTo>
                    <a:pt x="116" y="6"/>
                  </a:lnTo>
                  <a:lnTo>
                    <a:pt x="120" y="14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34"/>
                  </a:lnTo>
                  <a:lnTo>
                    <a:pt x="116" y="42"/>
                  </a:lnTo>
                  <a:lnTo>
                    <a:pt x="108" y="46"/>
                  </a:lnTo>
                  <a:lnTo>
                    <a:pt x="98" y="48"/>
                  </a:lnTo>
                  <a:lnTo>
                    <a:pt x="98" y="48"/>
                  </a:lnTo>
                  <a:close/>
                  <a:moveTo>
                    <a:pt x="24" y="18"/>
                  </a:moveTo>
                  <a:lnTo>
                    <a:pt x="24" y="18"/>
                  </a:lnTo>
                  <a:lnTo>
                    <a:pt x="20" y="2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8"/>
                  </a:lnTo>
                  <a:lnTo>
                    <a:pt x="24" y="30"/>
                  </a:lnTo>
                  <a:lnTo>
                    <a:pt x="98" y="30"/>
                  </a:lnTo>
                  <a:lnTo>
                    <a:pt x="98" y="30"/>
                  </a:lnTo>
                  <a:lnTo>
                    <a:pt x="102" y="28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2" y="20"/>
                  </a:lnTo>
                  <a:lnTo>
                    <a:pt x="98" y="18"/>
                  </a:lnTo>
                  <a:lnTo>
                    <a:pt x="24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4" name="Rectangle 20">
              <a:extLst>
                <a:ext uri="{FF2B5EF4-FFF2-40B4-BE49-F238E27FC236}">
                  <a16:creationId xmlns:a16="http://schemas.microsoft.com/office/drawing/2014/main" id="{B1A72A7E-3F9B-CB17-F352-91C5ADE32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875"/>
              <a:ext cx="18" cy="4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5" name="Freeform 21">
              <a:extLst>
                <a:ext uri="{FF2B5EF4-FFF2-40B4-BE49-F238E27FC236}">
                  <a16:creationId xmlns:a16="http://schemas.microsoft.com/office/drawing/2014/main" id="{93F20D02-93AC-9215-2C8E-AE83380BE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903"/>
              <a:ext cx="46" cy="46"/>
            </a:xfrm>
            <a:custGeom>
              <a:avLst/>
              <a:gdLst>
                <a:gd name="T0" fmla="*/ 36 w 46"/>
                <a:gd name="T1" fmla="*/ 46 h 46"/>
                <a:gd name="T2" fmla="*/ 36 w 46"/>
                <a:gd name="T3" fmla="*/ 46 h 46"/>
                <a:gd name="T4" fmla="*/ 34 w 46"/>
                <a:gd name="T5" fmla="*/ 44 h 46"/>
                <a:gd name="T6" fmla="*/ 30 w 46"/>
                <a:gd name="T7" fmla="*/ 42 h 46"/>
                <a:gd name="T8" fmla="*/ 4 w 46"/>
                <a:gd name="T9" fmla="*/ 16 h 46"/>
                <a:gd name="T10" fmla="*/ 4 w 46"/>
                <a:gd name="T11" fmla="*/ 16 h 46"/>
                <a:gd name="T12" fmla="*/ 2 w 46"/>
                <a:gd name="T13" fmla="*/ 12 h 46"/>
                <a:gd name="T14" fmla="*/ 0 w 46"/>
                <a:gd name="T15" fmla="*/ 10 h 46"/>
                <a:gd name="T16" fmla="*/ 2 w 46"/>
                <a:gd name="T17" fmla="*/ 6 h 46"/>
                <a:gd name="T18" fmla="*/ 4 w 46"/>
                <a:gd name="T19" fmla="*/ 4 h 46"/>
                <a:gd name="T20" fmla="*/ 4 w 46"/>
                <a:gd name="T21" fmla="*/ 4 h 46"/>
                <a:gd name="T22" fmla="*/ 6 w 46"/>
                <a:gd name="T23" fmla="*/ 2 h 46"/>
                <a:gd name="T24" fmla="*/ 10 w 46"/>
                <a:gd name="T25" fmla="*/ 0 h 46"/>
                <a:gd name="T26" fmla="*/ 14 w 46"/>
                <a:gd name="T27" fmla="*/ 2 h 46"/>
                <a:gd name="T28" fmla="*/ 16 w 46"/>
                <a:gd name="T29" fmla="*/ 4 h 46"/>
                <a:gd name="T30" fmla="*/ 44 w 46"/>
                <a:gd name="T31" fmla="*/ 30 h 46"/>
                <a:gd name="T32" fmla="*/ 44 w 46"/>
                <a:gd name="T33" fmla="*/ 30 h 46"/>
                <a:gd name="T34" fmla="*/ 46 w 46"/>
                <a:gd name="T35" fmla="*/ 34 h 46"/>
                <a:gd name="T36" fmla="*/ 46 w 46"/>
                <a:gd name="T37" fmla="*/ 36 h 46"/>
                <a:gd name="T38" fmla="*/ 46 w 46"/>
                <a:gd name="T39" fmla="*/ 40 h 46"/>
                <a:gd name="T40" fmla="*/ 44 w 46"/>
                <a:gd name="T41" fmla="*/ 42 h 46"/>
                <a:gd name="T42" fmla="*/ 44 w 46"/>
                <a:gd name="T43" fmla="*/ 42 h 46"/>
                <a:gd name="T44" fmla="*/ 40 w 46"/>
                <a:gd name="T45" fmla="*/ 44 h 46"/>
                <a:gd name="T46" fmla="*/ 36 w 46"/>
                <a:gd name="T47" fmla="*/ 46 h 46"/>
                <a:gd name="T48" fmla="*/ 36 w 46"/>
                <a:gd name="T4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46">
                  <a:moveTo>
                    <a:pt x="36" y="46"/>
                  </a:moveTo>
                  <a:lnTo>
                    <a:pt x="36" y="46"/>
                  </a:lnTo>
                  <a:lnTo>
                    <a:pt x="34" y="44"/>
                  </a:lnTo>
                  <a:lnTo>
                    <a:pt x="30" y="4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4"/>
                  </a:lnTo>
                  <a:lnTo>
                    <a:pt x="46" y="36"/>
                  </a:lnTo>
                  <a:lnTo>
                    <a:pt x="46" y="40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6" y="46"/>
                  </a:lnTo>
                  <a:lnTo>
                    <a:pt x="36" y="46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6" name="Freeform 22">
              <a:extLst>
                <a:ext uri="{FF2B5EF4-FFF2-40B4-BE49-F238E27FC236}">
                  <a16:creationId xmlns:a16="http://schemas.microsoft.com/office/drawing/2014/main" id="{996C6629-CBF1-8171-ECF9-1DC9097E0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" y="885"/>
              <a:ext cx="56" cy="56"/>
            </a:xfrm>
            <a:custGeom>
              <a:avLst/>
              <a:gdLst>
                <a:gd name="T0" fmla="*/ 8 w 56"/>
                <a:gd name="T1" fmla="*/ 56 h 56"/>
                <a:gd name="T2" fmla="*/ 8 w 56"/>
                <a:gd name="T3" fmla="*/ 56 h 56"/>
                <a:gd name="T4" fmla="*/ 4 w 56"/>
                <a:gd name="T5" fmla="*/ 56 h 56"/>
                <a:gd name="T6" fmla="*/ 2 w 56"/>
                <a:gd name="T7" fmla="*/ 54 h 56"/>
                <a:gd name="T8" fmla="*/ 2 w 56"/>
                <a:gd name="T9" fmla="*/ 54 h 56"/>
                <a:gd name="T10" fmla="*/ 0 w 56"/>
                <a:gd name="T11" fmla="*/ 50 h 56"/>
                <a:gd name="T12" fmla="*/ 0 w 56"/>
                <a:gd name="T13" fmla="*/ 46 h 56"/>
                <a:gd name="T14" fmla="*/ 0 w 56"/>
                <a:gd name="T15" fmla="*/ 44 h 56"/>
                <a:gd name="T16" fmla="*/ 2 w 56"/>
                <a:gd name="T17" fmla="*/ 40 h 56"/>
                <a:gd name="T18" fmla="*/ 40 w 56"/>
                <a:gd name="T19" fmla="*/ 2 h 56"/>
                <a:gd name="T20" fmla="*/ 40 w 56"/>
                <a:gd name="T21" fmla="*/ 2 h 56"/>
                <a:gd name="T22" fmla="*/ 44 w 56"/>
                <a:gd name="T23" fmla="*/ 0 h 56"/>
                <a:gd name="T24" fmla="*/ 46 w 56"/>
                <a:gd name="T25" fmla="*/ 0 h 56"/>
                <a:gd name="T26" fmla="*/ 50 w 56"/>
                <a:gd name="T27" fmla="*/ 0 h 56"/>
                <a:gd name="T28" fmla="*/ 54 w 56"/>
                <a:gd name="T29" fmla="*/ 2 h 56"/>
                <a:gd name="T30" fmla="*/ 54 w 56"/>
                <a:gd name="T31" fmla="*/ 2 h 56"/>
                <a:gd name="T32" fmla="*/ 56 w 56"/>
                <a:gd name="T33" fmla="*/ 4 h 56"/>
                <a:gd name="T34" fmla="*/ 56 w 56"/>
                <a:gd name="T35" fmla="*/ 8 h 56"/>
                <a:gd name="T36" fmla="*/ 56 w 56"/>
                <a:gd name="T37" fmla="*/ 12 h 56"/>
                <a:gd name="T38" fmla="*/ 54 w 56"/>
                <a:gd name="T39" fmla="*/ 14 h 56"/>
                <a:gd name="T40" fmla="*/ 14 w 56"/>
                <a:gd name="T41" fmla="*/ 54 h 56"/>
                <a:gd name="T42" fmla="*/ 14 w 56"/>
                <a:gd name="T43" fmla="*/ 54 h 56"/>
                <a:gd name="T44" fmla="*/ 12 w 56"/>
                <a:gd name="T45" fmla="*/ 56 h 56"/>
                <a:gd name="T46" fmla="*/ 8 w 56"/>
                <a:gd name="T47" fmla="*/ 56 h 56"/>
                <a:gd name="T48" fmla="*/ 8 w 56"/>
                <a:gd name="T4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56">
                  <a:moveTo>
                    <a:pt x="8" y="56"/>
                  </a:moveTo>
                  <a:lnTo>
                    <a:pt x="8" y="56"/>
                  </a:lnTo>
                  <a:lnTo>
                    <a:pt x="4" y="5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2" y="56"/>
                  </a:lnTo>
                  <a:lnTo>
                    <a:pt x="8" y="56"/>
                  </a:lnTo>
                  <a:lnTo>
                    <a:pt x="8" y="56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7" name="Freeform 23">
              <a:extLst>
                <a:ext uri="{FF2B5EF4-FFF2-40B4-BE49-F238E27FC236}">
                  <a16:creationId xmlns:a16="http://schemas.microsoft.com/office/drawing/2014/main" id="{954E3685-7058-BA7A-1AB6-94CDE297C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903"/>
              <a:ext cx="46" cy="46"/>
            </a:xfrm>
            <a:custGeom>
              <a:avLst/>
              <a:gdLst>
                <a:gd name="T0" fmla="*/ 10 w 46"/>
                <a:gd name="T1" fmla="*/ 46 h 46"/>
                <a:gd name="T2" fmla="*/ 10 w 46"/>
                <a:gd name="T3" fmla="*/ 46 h 46"/>
                <a:gd name="T4" fmla="*/ 6 w 46"/>
                <a:gd name="T5" fmla="*/ 44 h 46"/>
                <a:gd name="T6" fmla="*/ 4 w 46"/>
                <a:gd name="T7" fmla="*/ 42 h 46"/>
                <a:gd name="T8" fmla="*/ 4 w 46"/>
                <a:gd name="T9" fmla="*/ 42 h 46"/>
                <a:gd name="T10" fmla="*/ 2 w 46"/>
                <a:gd name="T11" fmla="*/ 40 h 46"/>
                <a:gd name="T12" fmla="*/ 0 w 46"/>
                <a:gd name="T13" fmla="*/ 36 h 46"/>
                <a:gd name="T14" fmla="*/ 2 w 46"/>
                <a:gd name="T15" fmla="*/ 34 h 46"/>
                <a:gd name="T16" fmla="*/ 4 w 46"/>
                <a:gd name="T17" fmla="*/ 30 h 46"/>
                <a:gd name="T18" fmla="*/ 30 w 46"/>
                <a:gd name="T19" fmla="*/ 4 h 46"/>
                <a:gd name="T20" fmla="*/ 30 w 46"/>
                <a:gd name="T21" fmla="*/ 4 h 46"/>
                <a:gd name="T22" fmla="*/ 34 w 46"/>
                <a:gd name="T23" fmla="*/ 2 h 46"/>
                <a:gd name="T24" fmla="*/ 36 w 46"/>
                <a:gd name="T25" fmla="*/ 0 h 46"/>
                <a:gd name="T26" fmla="*/ 40 w 46"/>
                <a:gd name="T27" fmla="*/ 2 h 46"/>
                <a:gd name="T28" fmla="*/ 42 w 46"/>
                <a:gd name="T29" fmla="*/ 4 h 46"/>
                <a:gd name="T30" fmla="*/ 42 w 46"/>
                <a:gd name="T31" fmla="*/ 4 h 46"/>
                <a:gd name="T32" fmla="*/ 44 w 46"/>
                <a:gd name="T33" fmla="*/ 6 h 46"/>
                <a:gd name="T34" fmla="*/ 46 w 46"/>
                <a:gd name="T35" fmla="*/ 10 h 46"/>
                <a:gd name="T36" fmla="*/ 44 w 46"/>
                <a:gd name="T37" fmla="*/ 12 h 46"/>
                <a:gd name="T38" fmla="*/ 42 w 46"/>
                <a:gd name="T39" fmla="*/ 16 h 46"/>
                <a:gd name="T40" fmla="*/ 16 w 46"/>
                <a:gd name="T41" fmla="*/ 42 h 46"/>
                <a:gd name="T42" fmla="*/ 16 w 46"/>
                <a:gd name="T43" fmla="*/ 42 h 46"/>
                <a:gd name="T44" fmla="*/ 12 w 46"/>
                <a:gd name="T45" fmla="*/ 44 h 46"/>
                <a:gd name="T46" fmla="*/ 10 w 46"/>
                <a:gd name="T47" fmla="*/ 46 h 46"/>
                <a:gd name="T48" fmla="*/ 10 w 46"/>
                <a:gd name="T4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46">
                  <a:moveTo>
                    <a:pt x="10" y="46"/>
                  </a:moveTo>
                  <a:lnTo>
                    <a:pt x="10" y="46"/>
                  </a:lnTo>
                  <a:lnTo>
                    <a:pt x="6" y="44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2" y="40"/>
                  </a:lnTo>
                  <a:lnTo>
                    <a:pt x="0" y="36"/>
                  </a:lnTo>
                  <a:lnTo>
                    <a:pt x="2" y="34"/>
                  </a:lnTo>
                  <a:lnTo>
                    <a:pt x="4" y="3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10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2" y="44"/>
                  </a:lnTo>
                  <a:lnTo>
                    <a:pt x="10" y="46"/>
                  </a:lnTo>
                  <a:lnTo>
                    <a:pt x="10" y="46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8" name="Freeform 24">
              <a:extLst>
                <a:ext uri="{FF2B5EF4-FFF2-40B4-BE49-F238E27FC236}">
                  <a16:creationId xmlns:a16="http://schemas.microsoft.com/office/drawing/2014/main" id="{58FD7366-940B-CF2A-5F8B-3E5CB9AA7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885"/>
              <a:ext cx="56" cy="56"/>
            </a:xfrm>
            <a:custGeom>
              <a:avLst/>
              <a:gdLst>
                <a:gd name="T0" fmla="*/ 48 w 56"/>
                <a:gd name="T1" fmla="*/ 56 h 56"/>
                <a:gd name="T2" fmla="*/ 48 w 56"/>
                <a:gd name="T3" fmla="*/ 56 h 56"/>
                <a:gd name="T4" fmla="*/ 44 w 56"/>
                <a:gd name="T5" fmla="*/ 56 h 56"/>
                <a:gd name="T6" fmla="*/ 42 w 56"/>
                <a:gd name="T7" fmla="*/ 54 h 56"/>
                <a:gd name="T8" fmla="*/ 2 w 56"/>
                <a:gd name="T9" fmla="*/ 14 h 56"/>
                <a:gd name="T10" fmla="*/ 2 w 56"/>
                <a:gd name="T11" fmla="*/ 14 h 56"/>
                <a:gd name="T12" fmla="*/ 0 w 56"/>
                <a:gd name="T13" fmla="*/ 12 h 56"/>
                <a:gd name="T14" fmla="*/ 0 w 56"/>
                <a:gd name="T15" fmla="*/ 8 h 56"/>
                <a:gd name="T16" fmla="*/ 0 w 56"/>
                <a:gd name="T17" fmla="*/ 4 h 56"/>
                <a:gd name="T18" fmla="*/ 2 w 56"/>
                <a:gd name="T19" fmla="*/ 2 h 56"/>
                <a:gd name="T20" fmla="*/ 2 w 56"/>
                <a:gd name="T21" fmla="*/ 2 h 56"/>
                <a:gd name="T22" fmla="*/ 6 w 56"/>
                <a:gd name="T23" fmla="*/ 0 h 56"/>
                <a:gd name="T24" fmla="*/ 10 w 56"/>
                <a:gd name="T25" fmla="*/ 0 h 56"/>
                <a:gd name="T26" fmla="*/ 12 w 56"/>
                <a:gd name="T27" fmla="*/ 0 h 56"/>
                <a:gd name="T28" fmla="*/ 16 w 56"/>
                <a:gd name="T29" fmla="*/ 2 h 56"/>
                <a:gd name="T30" fmla="*/ 54 w 56"/>
                <a:gd name="T31" fmla="*/ 40 h 56"/>
                <a:gd name="T32" fmla="*/ 54 w 56"/>
                <a:gd name="T33" fmla="*/ 40 h 56"/>
                <a:gd name="T34" fmla="*/ 56 w 56"/>
                <a:gd name="T35" fmla="*/ 44 h 56"/>
                <a:gd name="T36" fmla="*/ 56 w 56"/>
                <a:gd name="T37" fmla="*/ 46 h 56"/>
                <a:gd name="T38" fmla="*/ 56 w 56"/>
                <a:gd name="T39" fmla="*/ 50 h 56"/>
                <a:gd name="T40" fmla="*/ 54 w 56"/>
                <a:gd name="T41" fmla="*/ 54 h 56"/>
                <a:gd name="T42" fmla="*/ 54 w 56"/>
                <a:gd name="T43" fmla="*/ 54 h 56"/>
                <a:gd name="T44" fmla="*/ 52 w 56"/>
                <a:gd name="T45" fmla="*/ 56 h 56"/>
                <a:gd name="T46" fmla="*/ 48 w 56"/>
                <a:gd name="T47" fmla="*/ 56 h 56"/>
                <a:gd name="T48" fmla="*/ 48 w 56"/>
                <a:gd name="T4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56">
                  <a:moveTo>
                    <a:pt x="48" y="56"/>
                  </a:moveTo>
                  <a:lnTo>
                    <a:pt x="48" y="56"/>
                  </a:lnTo>
                  <a:lnTo>
                    <a:pt x="44" y="56"/>
                  </a:lnTo>
                  <a:lnTo>
                    <a:pt x="42" y="5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39" name="Freeform 25">
              <a:extLst>
                <a:ext uri="{FF2B5EF4-FFF2-40B4-BE49-F238E27FC236}">
                  <a16:creationId xmlns:a16="http://schemas.microsoft.com/office/drawing/2014/main" id="{AFA5D4B9-B3C5-ECAD-3C95-3C61363AD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8" y="1091"/>
              <a:ext cx="66" cy="64"/>
            </a:xfrm>
            <a:custGeom>
              <a:avLst/>
              <a:gdLst>
                <a:gd name="T0" fmla="*/ 34 w 66"/>
                <a:gd name="T1" fmla="*/ 64 h 64"/>
                <a:gd name="T2" fmla="*/ 34 w 66"/>
                <a:gd name="T3" fmla="*/ 64 h 64"/>
                <a:gd name="T4" fmla="*/ 26 w 66"/>
                <a:gd name="T5" fmla="*/ 64 h 64"/>
                <a:gd name="T6" fmla="*/ 20 w 66"/>
                <a:gd name="T7" fmla="*/ 62 h 64"/>
                <a:gd name="T8" fmla="*/ 16 w 66"/>
                <a:gd name="T9" fmla="*/ 60 h 64"/>
                <a:gd name="T10" fmla="*/ 10 w 66"/>
                <a:gd name="T11" fmla="*/ 56 h 64"/>
                <a:gd name="T12" fmla="*/ 6 w 66"/>
                <a:gd name="T13" fmla="*/ 50 h 64"/>
                <a:gd name="T14" fmla="*/ 4 w 66"/>
                <a:gd name="T15" fmla="*/ 44 h 64"/>
                <a:gd name="T16" fmla="*/ 2 w 66"/>
                <a:gd name="T17" fmla="*/ 38 h 64"/>
                <a:gd name="T18" fmla="*/ 0 w 66"/>
                <a:gd name="T19" fmla="*/ 32 h 64"/>
                <a:gd name="T20" fmla="*/ 0 w 66"/>
                <a:gd name="T21" fmla="*/ 32 h 64"/>
                <a:gd name="T22" fmla="*/ 2 w 66"/>
                <a:gd name="T23" fmla="*/ 26 h 64"/>
                <a:gd name="T24" fmla="*/ 4 w 66"/>
                <a:gd name="T25" fmla="*/ 20 h 64"/>
                <a:gd name="T26" fmla="*/ 6 w 66"/>
                <a:gd name="T27" fmla="*/ 14 h 64"/>
                <a:gd name="T28" fmla="*/ 10 w 66"/>
                <a:gd name="T29" fmla="*/ 10 h 64"/>
                <a:gd name="T30" fmla="*/ 16 w 66"/>
                <a:gd name="T31" fmla="*/ 6 h 64"/>
                <a:gd name="T32" fmla="*/ 20 w 66"/>
                <a:gd name="T33" fmla="*/ 2 h 64"/>
                <a:gd name="T34" fmla="*/ 26 w 66"/>
                <a:gd name="T35" fmla="*/ 0 h 64"/>
                <a:gd name="T36" fmla="*/ 34 w 66"/>
                <a:gd name="T37" fmla="*/ 0 h 64"/>
                <a:gd name="T38" fmla="*/ 34 w 66"/>
                <a:gd name="T39" fmla="*/ 0 h 64"/>
                <a:gd name="T40" fmla="*/ 40 w 66"/>
                <a:gd name="T41" fmla="*/ 0 h 64"/>
                <a:gd name="T42" fmla="*/ 46 w 66"/>
                <a:gd name="T43" fmla="*/ 2 h 64"/>
                <a:gd name="T44" fmla="*/ 52 w 66"/>
                <a:gd name="T45" fmla="*/ 6 h 64"/>
                <a:gd name="T46" fmla="*/ 56 w 66"/>
                <a:gd name="T47" fmla="*/ 10 h 64"/>
                <a:gd name="T48" fmla="*/ 60 w 66"/>
                <a:gd name="T49" fmla="*/ 14 h 64"/>
                <a:gd name="T50" fmla="*/ 64 w 66"/>
                <a:gd name="T51" fmla="*/ 20 h 64"/>
                <a:gd name="T52" fmla="*/ 66 w 66"/>
                <a:gd name="T53" fmla="*/ 26 h 64"/>
                <a:gd name="T54" fmla="*/ 66 w 66"/>
                <a:gd name="T55" fmla="*/ 32 h 64"/>
                <a:gd name="T56" fmla="*/ 66 w 66"/>
                <a:gd name="T57" fmla="*/ 32 h 64"/>
                <a:gd name="T58" fmla="*/ 66 w 66"/>
                <a:gd name="T59" fmla="*/ 38 h 64"/>
                <a:gd name="T60" fmla="*/ 64 w 66"/>
                <a:gd name="T61" fmla="*/ 44 h 64"/>
                <a:gd name="T62" fmla="*/ 60 w 66"/>
                <a:gd name="T63" fmla="*/ 50 h 64"/>
                <a:gd name="T64" fmla="*/ 56 w 66"/>
                <a:gd name="T65" fmla="*/ 56 h 64"/>
                <a:gd name="T66" fmla="*/ 52 w 66"/>
                <a:gd name="T67" fmla="*/ 60 h 64"/>
                <a:gd name="T68" fmla="*/ 46 w 66"/>
                <a:gd name="T69" fmla="*/ 62 h 64"/>
                <a:gd name="T70" fmla="*/ 40 w 66"/>
                <a:gd name="T71" fmla="*/ 64 h 64"/>
                <a:gd name="T72" fmla="*/ 34 w 66"/>
                <a:gd name="T73" fmla="*/ 64 h 64"/>
                <a:gd name="T74" fmla="*/ 34 w 66"/>
                <a:gd name="T75" fmla="*/ 64 h 64"/>
                <a:gd name="T76" fmla="*/ 34 w 66"/>
                <a:gd name="T77" fmla="*/ 18 h 64"/>
                <a:gd name="T78" fmla="*/ 34 w 66"/>
                <a:gd name="T79" fmla="*/ 18 h 64"/>
                <a:gd name="T80" fmla="*/ 28 w 66"/>
                <a:gd name="T81" fmla="*/ 20 h 64"/>
                <a:gd name="T82" fmla="*/ 24 w 66"/>
                <a:gd name="T83" fmla="*/ 22 h 64"/>
                <a:gd name="T84" fmla="*/ 20 w 66"/>
                <a:gd name="T85" fmla="*/ 26 h 64"/>
                <a:gd name="T86" fmla="*/ 18 w 66"/>
                <a:gd name="T87" fmla="*/ 32 h 64"/>
                <a:gd name="T88" fmla="*/ 18 w 66"/>
                <a:gd name="T89" fmla="*/ 32 h 64"/>
                <a:gd name="T90" fmla="*/ 20 w 66"/>
                <a:gd name="T91" fmla="*/ 38 h 64"/>
                <a:gd name="T92" fmla="*/ 24 w 66"/>
                <a:gd name="T93" fmla="*/ 42 h 64"/>
                <a:gd name="T94" fmla="*/ 28 w 66"/>
                <a:gd name="T95" fmla="*/ 46 h 64"/>
                <a:gd name="T96" fmla="*/ 34 w 66"/>
                <a:gd name="T97" fmla="*/ 46 h 64"/>
                <a:gd name="T98" fmla="*/ 34 w 66"/>
                <a:gd name="T99" fmla="*/ 46 h 64"/>
                <a:gd name="T100" fmla="*/ 38 w 66"/>
                <a:gd name="T101" fmla="*/ 46 h 64"/>
                <a:gd name="T102" fmla="*/ 44 w 66"/>
                <a:gd name="T103" fmla="*/ 42 h 64"/>
                <a:gd name="T104" fmla="*/ 46 w 66"/>
                <a:gd name="T105" fmla="*/ 38 h 64"/>
                <a:gd name="T106" fmla="*/ 48 w 66"/>
                <a:gd name="T107" fmla="*/ 32 h 64"/>
                <a:gd name="T108" fmla="*/ 48 w 66"/>
                <a:gd name="T109" fmla="*/ 32 h 64"/>
                <a:gd name="T110" fmla="*/ 46 w 66"/>
                <a:gd name="T111" fmla="*/ 26 h 64"/>
                <a:gd name="T112" fmla="*/ 44 w 66"/>
                <a:gd name="T113" fmla="*/ 22 h 64"/>
                <a:gd name="T114" fmla="*/ 38 w 66"/>
                <a:gd name="T115" fmla="*/ 20 h 64"/>
                <a:gd name="T116" fmla="*/ 34 w 66"/>
                <a:gd name="T117" fmla="*/ 18 h 64"/>
                <a:gd name="T118" fmla="*/ 34 w 66"/>
                <a:gd name="T119" fmla="*/ 1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" h="64">
                  <a:moveTo>
                    <a:pt x="34" y="64"/>
                  </a:moveTo>
                  <a:lnTo>
                    <a:pt x="34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6" y="60"/>
                  </a:lnTo>
                  <a:lnTo>
                    <a:pt x="10" y="56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2" y="6"/>
                  </a:lnTo>
                  <a:lnTo>
                    <a:pt x="56" y="10"/>
                  </a:lnTo>
                  <a:lnTo>
                    <a:pt x="60" y="14"/>
                  </a:lnTo>
                  <a:lnTo>
                    <a:pt x="64" y="20"/>
                  </a:lnTo>
                  <a:lnTo>
                    <a:pt x="66" y="26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6" y="38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6"/>
                  </a:lnTo>
                  <a:lnTo>
                    <a:pt x="52" y="60"/>
                  </a:lnTo>
                  <a:lnTo>
                    <a:pt x="46" y="62"/>
                  </a:lnTo>
                  <a:lnTo>
                    <a:pt x="40" y="64"/>
                  </a:lnTo>
                  <a:lnTo>
                    <a:pt x="34" y="64"/>
                  </a:lnTo>
                  <a:lnTo>
                    <a:pt x="34" y="64"/>
                  </a:lnTo>
                  <a:close/>
                  <a:moveTo>
                    <a:pt x="34" y="18"/>
                  </a:moveTo>
                  <a:lnTo>
                    <a:pt x="34" y="18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8"/>
                  </a:lnTo>
                  <a:lnTo>
                    <a:pt x="24" y="42"/>
                  </a:lnTo>
                  <a:lnTo>
                    <a:pt x="28" y="46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38" y="46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46" y="26"/>
                  </a:lnTo>
                  <a:lnTo>
                    <a:pt x="44" y="22"/>
                  </a:lnTo>
                  <a:lnTo>
                    <a:pt x="38" y="20"/>
                  </a:lnTo>
                  <a:lnTo>
                    <a:pt x="34" y="18"/>
                  </a:lnTo>
                  <a:lnTo>
                    <a:pt x="34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40" name="Freeform 26">
              <a:extLst>
                <a:ext uri="{FF2B5EF4-FFF2-40B4-BE49-F238E27FC236}">
                  <a16:creationId xmlns:a16="http://schemas.microsoft.com/office/drawing/2014/main" id="{FB496A72-9F7B-BA86-D977-55816073B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979"/>
              <a:ext cx="18" cy="38"/>
            </a:xfrm>
            <a:custGeom>
              <a:avLst/>
              <a:gdLst>
                <a:gd name="T0" fmla="*/ 10 w 18"/>
                <a:gd name="T1" fmla="*/ 38 h 38"/>
                <a:gd name="T2" fmla="*/ 10 w 18"/>
                <a:gd name="T3" fmla="*/ 38 h 38"/>
                <a:gd name="T4" fmla="*/ 6 w 18"/>
                <a:gd name="T5" fmla="*/ 38 h 38"/>
                <a:gd name="T6" fmla="*/ 2 w 18"/>
                <a:gd name="T7" fmla="*/ 36 h 38"/>
                <a:gd name="T8" fmla="*/ 0 w 18"/>
                <a:gd name="T9" fmla="*/ 32 h 38"/>
                <a:gd name="T10" fmla="*/ 0 w 18"/>
                <a:gd name="T11" fmla="*/ 30 h 38"/>
                <a:gd name="T12" fmla="*/ 0 w 18"/>
                <a:gd name="T13" fmla="*/ 8 h 38"/>
                <a:gd name="T14" fmla="*/ 0 w 18"/>
                <a:gd name="T15" fmla="*/ 8 h 38"/>
                <a:gd name="T16" fmla="*/ 0 w 18"/>
                <a:gd name="T17" fmla="*/ 6 h 38"/>
                <a:gd name="T18" fmla="*/ 2 w 18"/>
                <a:gd name="T19" fmla="*/ 2 h 38"/>
                <a:gd name="T20" fmla="*/ 6 w 18"/>
                <a:gd name="T21" fmla="*/ 0 h 38"/>
                <a:gd name="T22" fmla="*/ 10 w 18"/>
                <a:gd name="T23" fmla="*/ 0 h 38"/>
                <a:gd name="T24" fmla="*/ 10 w 18"/>
                <a:gd name="T25" fmla="*/ 0 h 38"/>
                <a:gd name="T26" fmla="*/ 12 w 18"/>
                <a:gd name="T27" fmla="*/ 0 h 38"/>
                <a:gd name="T28" fmla="*/ 16 w 18"/>
                <a:gd name="T29" fmla="*/ 2 h 38"/>
                <a:gd name="T30" fmla="*/ 18 w 18"/>
                <a:gd name="T31" fmla="*/ 6 h 38"/>
                <a:gd name="T32" fmla="*/ 18 w 18"/>
                <a:gd name="T33" fmla="*/ 8 h 38"/>
                <a:gd name="T34" fmla="*/ 18 w 18"/>
                <a:gd name="T35" fmla="*/ 30 h 38"/>
                <a:gd name="T36" fmla="*/ 18 w 18"/>
                <a:gd name="T37" fmla="*/ 30 h 38"/>
                <a:gd name="T38" fmla="*/ 18 w 18"/>
                <a:gd name="T39" fmla="*/ 32 h 38"/>
                <a:gd name="T40" fmla="*/ 16 w 18"/>
                <a:gd name="T41" fmla="*/ 36 h 38"/>
                <a:gd name="T42" fmla="*/ 12 w 18"/>
                <a:gd name="T43" fmla="*/ 38 h 38"/>
                <a:gd name="T44" fmla="*/ 10 w 18"/>
                <a:gd name="T45" fmla="*/ 38 h 38"/>
                <a:gd name="T46" fmla="*/ 10 w 18"/>
                <a:gd name="T4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0" y="38"/>
                  </a:lnTo>
                  <a:lnTo>
                    <a:pt x="6" y="38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10" y="3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41" name="Freeform 27">
              <a:extLst>
                <a:ext uri="{FF2B5EF4-FFF2-40B4-BE49-F238E27FC236}">
                  <a16:creationId xmlns:a16="http://schemas.microsoft.com/office/drawing/2014/main" id="{F1BD52DB-FFB7-097D-8893-F6C3E767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1227"/>
              <a:ext cx="18" cy="38"/>
            </a:xfrm>
            <a:custGeom>
              <a:avLst/>
              <a:gdLst>
                <a:gd name="T0" fmla="*/ 10 w 18"/>
                <a:gd name="T1" fmla="*/ 38 h 38"/>
                <a:gd name="T2" fmla="*/ 10 w 18"/>
                <a:gd name="T3" fmla="*/ 38 h 38"/>
                <a:gd name="T4" fmla="*/ 6 w 18"/>
                <a:gd name="T5" fmla="*/ 36 h 38"/>
                <a:gd name="T6" fmla="*/ 2 w 18"/>
                <a:gd name="T7" fmla="*/ 34 h 38"/>
                <a:gd name="T8" fmla="*/ 0 w 18"/>
                <a:gd name="T9" fmla="*/ 32 h 38"/>
                <a:gd name="T10" fmla="*/ 0 w 18"/>
                <a:gd name="T11" fmla="*/ 28 h 38"/>
                <a:gd name="T12" fmla="*/ 0 w 18"/>
                <a:gd name="T13" fmla="*/ 8 h 38"/>
                <a:gd name="T14" fmla="*/ 0 w 18"/>
                <a:gd name="T15" fmla="*/ 8 h 38"/>
                <a:gd name="T16" fmla="*/ 0 w 18"/>
                <a:gd name="T17" fmla="*/ 4 h 38"/>
                <a:gd name="T18" fmla="*/ 2 w 18"/>
                <a:gd name="T19" fmla="*/ 2 h 38"/>
                <a:gd name="T20" fmla="*/ 6 w 18"/>
                <a:gd name="T21" fmla="*/ 0 h 38"/>
                <a:gd name="T22" fmla="*/ 10 w 18"/>
                <a:gd name="T23" fmla="*/ 0 h 38"/>
                <a:gd name="T24" fmla="*/ 10 w 18"/>
                <a:gd name="T25" fmla="*/ 0 h 38"/>
                <a:gd name="T26" fmla="*/ 12 w 18"/>
                <a:gd name="T27" fmla="*/ 0 h 38"/>
                <a:gd name="T28" fmla="*/ 16 w 18"/>
                <a:gd name="T29" fmla="*/ 2 h 38"/>
                <a:gd name="T30" fmla="*/ 18 w 18"/>
                <a:gd name="T31" fmla="*/ 4 h 38"/>
                <a:gd name="T32" fmla="*/ 18 w 18"/>
                <a:gd name="T33" fmla="*/ 8 h 38"/>
                <a:gd name="T34" fmla="*/ 18 w 18"/>
                <a:gd name="T35" fmla="*/ 28 h 38"/>
                <a:gd name="T36" fmla="*/ 18 w 18"/>
                <a:gd name="T37" fmla="*/ 28 h 38"/>
                <a:gd name="T38" fmla="*/ 18 w 18"/>
                <a:gd name="T39" fmla="*/ 32 h 38"/>
                <a:gd name="T40" fmla="*/ 16 w 18"/>
                <a:gd name="T41" fmla="*/ 34 h 38"/>
                <a:gd name="T42" fmla="*/ 12 w 18"/>
                <a:gd name="T43" fmla="*/ 36 h 38"/>
                <a:gd name="T44" fmla="*/ 10 w 18"/>
                <a:gd name="T45" fmla="*/ 38 h 38"/>
                <a:gd name="T46" fmla="*/ 10 w 18"/>
                <a:gd name="T4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0" y="38"/>
                  </a:lnTo>
                  <a:lnTo>
                    <a:pt x="6" y="36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2"/>
                  </a:lnTo>
                  <a:lnTo>
                    <a:pt x="16" y="34"/>
                  </a:lnTo>
                  <a:lnTo>
                    <a:pt x="12" y="36"/>
                  </a:lnTo>
                  <a:lnTo>
                    <a:pt x="10" y="38"/>
                  </a:lnTo>
                  <a:lnTo>
                    <a:pt x="10" y="3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42" name="Freeform 28">
              <a:extLst>
                <a:ext uri="{FF2B5EF4-FFF2-40B4-BE49-F238E27FC236}">
                  <a16:creationId xmlns:a16="http://schemas.microsoft.com/office/drawing/2014/main" id="{EB9DB9DC-6A89-F740-5186-585573C43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8" y="1115"/>
              <a:ext cx="38" cy="18"/>
            </a:xfrm>
            <a:custGeom>
              <a:avLst/>
              <a:gdLst>
                <a:gd name="T0" fmla="*/ 28 w 38"/>
                <a:gd name="T1" fmla="*/ 18 h 18"/>
                <a:gd name="T2" fmla="*/ 8 w 38"/>
                <a:gd name="T3" fmla="*/ 18 h 18"/>
                <a:gd name="T4" fmla="*/ 8 w 38"/>
                <a:gd name="T5" fmla="*/ 18 h 18"/>
                <a:gd name="T6" fmla="*/ 4 w 38"/>
                <a:gd name="T7" fmla="*/ 16 h 18"/>
                <a:gd name="T8" fmla="*/ 2 w 38"/>
                <a:gd name="T9" fmla="*/ 14 h 18"/>
                <a:gd name="T10" fmla="*/ 0 w 38"/>
                <a:gd name="T11" fmla="*/ 12 h 18"/>
                <a:gd name="T12" fmla="*/ 0 w 38"/>
                <a:gd name="T13" fmla="*/ 8 h 18"/>
                <a:gd name="T14" fmla="*/ 0 w 38"/>
                <a:gd name="T15" fmla="*/ 8 h 18"/>
                <a:gd name="T16" fmla="*/ 0 w 38"/>
                <a:gd name="T17" fmla="*/ 4 h 18"/>
                <a:gd name="T18" fmla="*/ 2 w 38"/>
                <a:gd name="T19" fmla="*/ 2 h 18"/>
                <a:gd name="T20" fmla="*/ 4 w 38"/>
                <a:gd name="T21" fmla="*/ 0 h 18"/>
                <a:gd name="T22" fmla="*/ 8 w 38"/>
                <a:gd name="T23" fmla="*/ 0 h 18"/>
                <a:gd name="T24" fmla="*/ 28 w 38"/>
                <a:gd name="T25" fmla="*/ 0 h 18"/>
                <a:gd name="T26" fmla="*/ 28 w 38"/>
                <a:gd name="T27" fmla="*/ 0 h 18"/>
                <a:gd name="T28" fmla="*/ 32 w 38"/>
                <a:gd name="T29" fmla="*/ 0 h 18"/>
                <a:gd name="T30" fmla="*/ 36 w 38"/>
                <a:gd name="T31" fmla="*/ 2 h 18"/>
                <a:gd name="T32" fmla="*/ 36 w 38"/>
                <a:gd name="T33" fmla="*/ 4 h 18"/>
                <a:gd name="T34" fmla="*/ 38 w 38"/>
                <a:gd name="T35" fmla="*/ 8 h 18"/>
                <a:gd name="T36" fmla="*/ 38 w 38"/>
                <a:gd name="T37" fmla="*/ 8 h 18"/>
                <a:gd name="T38" fmla="*/ 36 w 38"/>
                <a:gd name="T39" fmla="*/ 12 h 18"/>
                <a:gd name="T40" fmla="*/ 36 w 38"/>
                <a:gd name="T41" fmla="*/ 14 h 18"/>
                <a:gd name="T42" fmla="*/ 32 w 38"/>
                <a:gd name="T43" fmla="*/ 16 h 18"/>
                <a:gd name="T44" fmla="*/ 28 w 38"/>
                <a:gd name="T45" fmla="*/ 18 h 18"/>
                <a:gd name="T46" fmla="*/ 28 w 38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" h="18">
                  <a:moveTo>
                    <a:pt x="28" y="18"/>
                  </a:moveTo>
                  <a:lnTo>
                    <a:pt x="8" y="18"/>
                  </a:lnTo>
                  <a:lnTo>
                    <a:pt x="8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43" name="Freeform 29">
              <a:extLst>
                <a:ext uri="{FF2B5EF4-FFF2-40B4-BE49-F238E27FC236}">
                  <a16:creationId xmlns:a16="http://schemas.microsoft.com/office/drawing/2014/main" id="{BA85F320-1ECF-37C4-3319-18531147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" y="1115"/>
              <a:ext cx="40" cy="18"/>
            </a:xfrm>
            <a:custGeom>
              <a:avLst/>
              <a:gdLst>
                <a:gd name="T0" fmla="*/ 30 w 40"/>
                <a:gd name="T1" fmla="*/ 18 h 18"/>
                <a:gd name="T2" fmla="*/ 10 w 40"/>
                <a:gd name="T3" fmla="*/ 18 h 18"/>
                <a:gd name="T4" fmla="*/ 10 w 40"/>
                <a:gd name="T5" fmla="*/ 18 h 18"/>
                <a:gd name="T6" fmla="*/ 6 w 40"/>
                <a:gd name="T7" fmla="*/ 16 h 18"/>
                <a:gd name="T8" fmla="*/ 4 w 40"/>
                <a:gd name="T9" fmla="*/ 14 h 18"/>
                <a:gd name="T10" fmla="*/ 2 w 40"/>
                <a:gd name="T11" fmla="*/ 12 h 18"/>
                <a:gd name="T12" fmla="*/ 0 w 40"/>
                <a:gd name="T13" fmla="*/ 8 h 18"/>
                <a:gd name="T14" fmla="*/ 0 w 40"/>
                <a:gd name="T15" fmla="*/ 8 h 18"/>
                <a:gd name="T16" fmla="*/ 2 w 40"/>
                <a:gd name="T17" fmla="*/ 4 h 18"/>
                <a:gd name="T18" fmla="*/ 4 w 40"/>
                <a:gd name="T19" fmla="*/ 2 h 18"/>
                <a:gd name="T20" fmla="*/ 6 w 40"/>
                <a:gd name="T21" fmla="*/ 0 h 18"/>
                <a:gd name="T22" fmla="*/ 10 w 40"/>
                <a:gd name="T23" fmla="*/ 0 h 18"/>
                <a:gd name="T24" fmla="*/ 30 w 40"/>
                <a:gd name="T25" fmla="*/ 0 h 18"/>
                <a:gd name="T26" fmla="*/ 30 w 40"/>
                <a:gd name="T27" fmla="*/ 0 h 18"/>
                <a:gd name="T28" fmla="*/ 34 w 40"/>
                <a:gd name="T29" fmla="*/ 0 h 18"/>
                <a:gd name="T30" fmla="*/ 36 w 40"/>
                <a:gd name="T31" fmla="*/ 2 h 18"/>
                <a:gd name="T32" fmla="*/ 38 w 40"/>
                <a:gd name="T33" fmla="*/ 4 h 18"/>
                <a:gd name="T34" fmla="*/ 40 w 40"/>
                <a:gd name="T35" fmla="*/ 8 h 18"/>
                <a:gd name="T36" fmla="*/ 40 w 40"/>
                <a:gd name="T37" fmla="*/ 8 h 18"/>
                <a:gd name="T38" fmla="*/ 38 w 40"/>
                <a:gd name="T39" fmla="*/ 12 h 18"/>
                <a:gd name="T40" fmla="*/ 36 w 40"/>
                <a:gd name="T41" fmla="*/ 14 h 18"/>
                <a:gd name="T42" fmla="*/ 34 w 40"/>
                <a:gd name="T43" fmla="*/ 16 h 18"/>
                <a:gd name="T44" fmla="*/ 30 w 40"/>
                <a:gd name="T45" fmla="*/ 18 h 18"/>
                <a:gd name="T46" fmla="*/ 30 w 40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18">
                  <a:moveTo>
                    <a:pt x="30" y="18"/>
                  </a:moveTo>
                  <a:lnTo>
                    <a:pt x="10" y="18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8" y="12"/>
                  </a:lnTo>
                  <a:lnTo>
                    <a:pt x="36" y="14"/>
                  </a:lnTo>
                  <a:lnTo>
                    <a:pt x="34" y="16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44" name="Freeform 30">
              <a:extLst>
                <a:ext uri="{FF2B5EF4-FFF2-40B4-BE49-F238E27FC236}">
                  <a16:creationId xmlns:a16="http://schemas.microsoft.com/office/drawing/2014/main" id="{9F63C574-A5D0-4B5C-31DA-550C5AC60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" y="1131"/>
              <a:ext cx="78" cy="80"/>
            </a:xfrm>
            <a:custGeom>
              <a:avLst/>
              <a:gdLst>
                <a:gd name="T0" fmla="*/ 70 w 78"/>
                <a:gd name="T1" fmla="*/ 80 h 80"/>
                <a:gd name="T2" fmla="*/ 70 w 78"/>
                <a:gd name="T3" fmla="*/ 80 h 80"/>
                <a:gd name="T4" fmla="*/ 66 w 78"/>
                <a:gd name="T5" fmla="*/ 80 h 80"/>
                <a:gd name="T6" fmla="*/ 62 w 78"/>
                <a:gd name="T7" fmla="*/ 76 h 80"/>
                <a:gd name="T8" fmla="*/ 2 w 78"/>
                <a:gd name="T9" fmla="*/ 14 h 80"/>
                <a:gd name="T10" fmla="*/ 2 w 78"/>
                <a:gd name="T11" fmla="*/ 14 h 80"/>
                <a:gd name="T12" fmla="*/ 0 w 78"/>
                <a:gd name="T13" fmla="*/ 12 h 80"/>
                <a:gd name="T14" fmla="*/ 0 w 78"/>
                <a:gd name="T15" fmla="*/ 8 h 80"/>
                <a:gd name="T16" fmla="*/ 0 w 78"/>
                <a:gd name="T17" fmla="*/ 4 h 80"/>
                <a:gd name="T18" fmla="*/ 2 w 78"/>
                <a:gd name="T19" fmla="*/ 2 h 80"/>
                <a:gd name="T20" fmla="*/ 2 w 78"/>
                <a:gd name="T21" fmla="*/ 2 h 80"/>
                <a:gd name="T22" fmla="*/ 4 w 78"/>
                <a:gd name="T23" fmla="*/ 0 h 80"/>
                <a:gd name="T24" fmla="*/ 8 w 78"/>
                <a:gd name="T25" fmla="*/ 0 h 80"/>
                <a:gd name="T26" fmla="*/ 12 w 78"/>
                <a:gd name="T27" fmla="*/ 0 h 80"/>
                <a:gd name="T28" fmla="*/ 14 w 78"/>
                <a:gd name="T29" fmla="*/ 2 h 80"/>
                <a:gd name="T30" fmla="*/ 76 w 78"/>
                <a:gd name="T31" fmla="*/ 64 h 80"/>
                <a:gd name="T32" fmla="*/ 76 w 78"/>
                <a:gd name="T33" fmla="*/ 64 h 80"/>
                <a:gd name="T34" fmla="*/ 78 w 78"/>
                <a:gd name="T35" fmla="*/ 68 h 80"/>
                <a:gd name="T36" fmla="*/ 78 w 78"/>
                <a:gd name="T37" fmla="*/ 70 h 80"/>
                <a:gd name="T38" fmla="*/ 78 w 78"/>
                <a:gd name="T39" fmla="*/ 74 h 80"/>
                <a:gd name="T40" fmla="*/ 76 w 78"/>
                <a:gd name="T41" fmla="*/ 78 h 80"/>
                <a:gd name="T42" fmla="*/ 76 w 78"/>
                <a:gd name="T43" fmla="*/ 78 h 80"/>
                <a:gd name="T44" fmla="*/ 72 w 78"/>
                <a:gd name="T45" fmla="*/ 80 h 80"/>
                <a:gd name="T46" fmla="*/ 70 w 78"/>
                <a:gd name="T47" fmla="*/ 80 h 80"/>
                <a:gd name="T48" fmla="*/ 70 w 78"/>
                <a:gd name="T4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80">
                  <a:moveTo>
                    <a:pt x="70" y="80"/>
                  </a:moveTo>
                  <a:lnTo>
                    <a:pt x="70" y="80"/>
                  </a:lnTo>
                  <a:lnTo>
                    <a:pt x="66" y="80"/>
                  </a:lnTo>
                  <a:lnTo>
                    <a:pt x="62" y="7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8" y="68"/>
                  </a:lnTo>
                  <a:lnTo>
                    <a:pt x="78" y="70"/>
                  </a:lnTo>
                  <a:lnTo>
                    <a:pt x="78" y="74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2" y="80"/>
                  </a:lnTo>
                  <a:lnTo>
                    <a:pt x="70" y="80"/>
                  </a:lnTo>
                  <a:lnTo>
                    <a:pt x="70" y="8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119116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FB99-FC26-EDB2-AE25-51130AC7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5B6782-8623-DDB3-A168-5C8AD0C9A77E}"/>
              </a:ext>
            </a:extLst>
          </p:cNvPr>
          <p:cNvSpPr/>
          <p:nvPr/>
        </p:nvSpPr>
        <p:spPr>
          <a:xfrm>
            <a:off x="457207" y="2080262"/>
            <a:ext cx="5548957" cy="3994360"/>
          </a:xfrm>
          <a:prstGeom prst="rect">
            <a:avLst/>
          </a:prstGeom>
          <a:noFill/>
          <a:ln w="6350">
            <a:solidFill>
              <a:srgbClr val="2E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237A4386-C3BB-8B90-B0D7-817C6E902AEB}"/>
              </a:ext>
            </a:extLst>
          </p:cNvPr>
          <p:cNvSpPr/>
          <p:nvPr/>
        </p:nvSpPr>
        <p:spPr>
          <a:xfrm>
            <a:off x="563455" y="1928273"/>
            <a:ext cx="1872000" cy="289778"/>
          </a:xfrm>
          <a:prstGeom prst="bracketPair">
            <a:avLst>
              <a:gd name="adj" fmla="val 0"/>
            </a:avLst>
          </a:prstGeom>
          <a:solidFill>
            <a:srgbClr val="C4C4CD"/>
          </a:solidFill>
          <a:ln w="38100" cap="flat" cmpd="sng" algn="ctr">
            <a:solidFill>
              <a:srgbClr val="E9980C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000" dirty="0">
                <a:solidFill>
                  <a:schemeClr val="bg2"/>
                </a:solidFill>
                <a:latin typeface="EYInterstate Light" panose="02000506000000020004" pitchFamily="2" charset="0"/>
              </a:rPr>
              <a:t>Key activities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2CE68-E702-D034-CA5B-E84E63AEE450}"/>
              </a:ext>
            </a:extLst>
          </p:cNvPr>
          <p:cNvSpPr/>
          <p:nvPr/>
        </p:nvSpPr>
        <p:spPr>
          <a:xfrm>
            <a:off x="6193864" y="2089689"/>
            <a:ext cx="5548957" cy="1872000"/>
          </a:xfrm>
          <a:prstGeom prst="rect">
            <a:avLst/>
          </a:prstGeom>
          <a:noFill/>
          <a:ln w="6350">
            <a:solidFill>
              <a:srgbClr val="2E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2763F1E4-45A8-1AED-927A-46C969D819AF}"/>
              </a:ext>
            </a:extLst>
          </p:cNvPr>
          <p:cNvSpPr/>
          <p:nvPr/>
        </p:nvSpPr>
        <p:spPr>
          <a:xfrm>
            <a:off x="6300113" y="1937700"/>
            <a:ext cx="1872000" cy="288000"/>
          </a:xfrm>
          <a:prstGeom prst="bracketPair">
            <a:avLst>
              <a:gd name="adj" fmla="val 0"/>
            </a:avLst>
          </a:prstGeom>
          <a:solidFill>
            <a:srgbClr val="C4C4CD"/>
          </a:solidFill>
          <a:ln w="38100" cap="flat" cmpd="sng" algn="ctr">
            <a:solidFill>
              <a:srgbClr val="E9980C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000">
                <a:solidFill>
                  <a:schemeClr val="bg2"/>
                </a:solidFill>
                <a:latin typeface="EYInterstate Light" panose="02000506000000020004" pitchFamily="2" charset="0"/>
              </a:rPr>
              <a:t>SPF responsibilities</a:t>
            </a:r>
            <a:endParaRPr lang="en-IN" sz="1000" dirty="0">
              <a:solidFill>
                <a:schemeClr val="bg2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9AAB88-9CBA-95EF-84A6-E3759605EE29}"/>
              </a:ext>
            </a:extLst>
          </p:cNvPr>
          <p:cNvSpPr/>
          <p:nvPr/>
        </p:nvSpPr>
        <p:spPr>
          <a:xfrm>
            <a:off x="6300113" y="2294800"/>
            <a:ext cx="5442708" cy="147065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tIns="0" rIns="36000" bIns="0" rtlCol="0" anchor="t" anchorCtr="0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Nominate attendees and attend the project kick off presentation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Provide a lead/project manager to serve as the day-to-day single point of</a:t>
            </a:r>
            <a:b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</a:b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contact for this effort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Form Project Steering Committee &amp; Project team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Identify key executives for involvement in the approval of work products and management of issue.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lang="en-IN" sz="1000" kern="0" dirty="0">
                <a:solidFill>
                  <a:schemeClr val="bg2"/>
                </a:solidFill>
                <a:latin typeface="EYInterstate Light" panose="02000506000000020004" pitchFamily="2" charset="0"/>
              </a:rPr>
              <a:t>Share required information/ documents as per IDR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0768CC-BEA1-2A6D-CBC2-DF067EB65494}"/>
              </a:ext>
            </a:extLst>
          </p:cNvPr>
          <p:cNvSpPr/>
          <p:nvPr/>
        </p:nvSpPr>
        <p:spPr>
          <a:xfrm>
            <a:off x="6193864" y="4214823"/>
            <a:ext cx="5548957" cy="1872000"/>
          </a:xfrm>
          <a:prstGeom prst="rect">
            <a:avLst/>
          </a:prstGeom>
          <a:noFill/>
          <a:ln w="6350">
            <a:solidFill>
              <a:srgbClr val="2E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AA844C30-61C3-5BBF-11BA-504545CB5EE2}"/>
              </a:ext>
            </a:extLst>
          </p:cNvPr>
          <p:cNvSpPr/>
          <p:nvPr/>
        </p:nvSpPr>
        <p:spPr>
          <a:xfrm>
            <a:off x="6300113" y="4063643"/>
            <a:ext cx="1872000" cy="288000"/>
          </a:xfrm>
          <a:prstGeom prst="bracketPair">
            <a:avLst>
              <a:gd name="adj" fmla="val 0"/>
            </a:avLst>
          </a:prstGeom>
          <a:solidFill>
            <a:srgbClr val="C4C4CD"/>
          </a:solidFill>
          <a:ln w="38100" cap="flat" cmpd="sng" algn="ctr">
            <a:solidFill>
              <a:srgbClr val="E9980C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000">
                <a:solidFill>
                  <a:schemeClr val="bg2"/>
                </a:solidFill>
                <a:latin typeface="EYInterstate Light" panose="02000506000000020004" pitchFamily="2" charset="0"/>
              </a:rPr>
              <a:t>Work products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7B0614-FC28-9C6D-BD36-E2B74EF1DDFA}"/>
              </a:ext>
            </a:extLst>
          </p:cNvPr>
          <p:cNvSpPr/>
          <p:nvPr/>
        </p:nvSpPr>
        <p:spPr>
          <a:xfrm>
            <a:off x="6300113" y="4419934"/>
            <a:ext cx="5442708" cy="147065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tIns="0" rIns="36000" bIns="0" rtlCol="0" anchor="t" anchorCtr="0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Kick-Off presentation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Project Governance Structure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Project Plan and Project Charter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Periodic Status Report template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Initial document request list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C60E16-A123-C8B5-CEA8-DB718FA6EE07}"/>
              </a:ext>
            </a:extLst>
          </p:cNvPr>
          <p:cNvGrpSpPr/>
          <p:nvPr/>
        </p:nvGrpSpPr>
        <p:grpSpPr>
          <a:xfrm>
            <a:off x="5615066" y="2151692"/>
            <a:ext cx="338811" cy="337044"/>
            <a:chOff x="-749300" y="3319463"/>
            <a:chExt cx="912813" cy="90805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60A8B7D-2282-87C8-5380-CC19779EDA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3319463"/>
              <a:ext cx="912813" cy="908050"/>
            </a:xfrm>
            <a:custGeom>
              <a:avLst/>
              <a:gdLst>
                <a:gd name="T0" fmla="*/ 957 w 1488"/>
                <a:gd name="T1" fmla="*/ 531 h 1488"/>
                <a:gd name="T2" fmla="*/ 480 w 1488"/>
                <a:gd name="T3" fmla="*/ 0 h 1488"/>
                <a:gd name="T4" fmla="*/ 480 w 1488"/>
                <a:gd name="T5" fmla="*/ 960 h 1488"/>
                <a:gd name="T6" fmla="*/ 528 w 1488"/>
                <a:gd name="T7" fmla="*/ 1008 h 1488"/>
                <a:gd name="T8" fmla="*/ 1488 w 1488"/>
                <a:gd name="T9" fmla="*/ 1008 h 1488"/>
                <a:gd name="T10" fmla="*/ 480 w 1488"/>
                <a:gd name="T11" fmla="*/ 912 h 1488"/>
                <a:gd name="T12" fmla="*/ 480 w 1488"/>
                <a:gd name="T13" fmla="*/ 48 h 1488"/>
                <a:gd name="T14" fmla="*/ 908 w 1488"/>
                <a:gd name="T15" fmla="*/ 539 h 1488"/>
                <a:gd name="T16" fmla="*/ 864 w 1488"/>
                <a:gd name="T17" fmla="*/ 480 h 1488"/>
                <a:gd name="T18" fmla="*/ 96 w 1488"/>
                <a:gd name="T19" fmla="*/ 480 h 1488"/>
                <a:gd name="T20" fmla="*/ 553 w 1488"/>
                <a:gd name="T21" fmla="*/ 857 h 1488"/>
                <a:gd name="T22" fmla="*/ 480 w 1488"/>
                <a:gd name="T23" fmla="*/ 912 h 1488"/>
                <a:gd name="T24" fmla="*/ 480 w 1488"/>
                <a:gd name="T25" fmla="*/ 816 h 1488"/>
                <a:gd name="T26" fmla="*/ 298 w 1488"/>
                <a:gd name="T27" fmla="*/ 656 h 1488"/>
                <a:gd name="T28" fmla="*/ 402 w 1488"/>
                <a:gd name="T29" fmla="*/ 632 h 1488"/>
                <a:gd name="T30" fmla="*/ 558 w 1488"/>
                <a:gd name="T31" fmla="*/ 632 h 1488"/>
                <a:gd name="T32" fmla="*/ 662 w 1488"/>
                <a:gd name="T33" fmla="*/ 656 h 1488"/>
                <a:gd name="T34" fmla="*/ 575 w 1488"/>
                <a:gd name="T35" fmla="*/ 802 h 1488"/>
                <a:gd name="T36" fmla="*/ 336 w 1488"/>
                <a:gd name="T37" fmla="*/ 456 h 1488"/>
                <a:gd name="T38" fmla="*/ 360 w 1488"/>
                <a:gd name="T39" fmla="*/ 480 h 1488"/>
                <a:gd name="T40" fmla="*/ 360 w 1488"/>
                <a:gd name="T41" fmla="*/ 384 h 1488"/>
                <a:gd name="T42" fmla="*/ 336 w 1488"/>
                <a:gd name="T43" fmla="*/ 352 h 1488"/>
                <a:gd name="T44" fmla="*/ 512 w 1488"/>
                <a:gd name="T45" fmla="*/ 240 h 1488"/>
                <a:gd name="T46" fmla="*/ 618 w 1488"/>
                <a:gd name="T47" fmla="*/ 387 h 1488"/>
                <a:gd name="T48" fmla="*/ 534 w 1488"/>
                <a:gd name="T49" fmla="*/ 384 h 1488"/>
                <a:gd name="T50" fmla="*/ 438 w 1488"/>
                <a:gd name="T51" fmla="*/ 360 h 1488"/>
                <a:gd name="T52" fmla="*/ 379 w 1488"/>
                <a:gd name="T53" fmla="*/ 384 h 1488"/>
                <a:gd name="T54" fmla="*/ 624 w 1488"/>
                <a:gd name="T55" fmla="*/ 456 h 1488"/>
                <a:gd name="T56" fmla="*/ 600 w 1488"/>
                <a:gd name="T57" fmla="*/ 432 h 1488"/>
                <a:gd name="T58" fmla="*/ 480 w 1488"/>
                <a:gd name="T59" fmla="*/ 552 h 1488"/>
                <a:gd name="T60" fmla="*/ 408 w 1488"/>
                <a:gd name="T61" fmla="*/ 432 h 1488"/>
                <a:gd name="T62" fmla="*/ 534 w 1488"/>
                <a:gd name="T63" fmla="*/ 432 h 1488"/>
                <a:gd name="T64" fmla="*/ 552 w 1488"/>
                <a:gd name="T65" fmla="*/ 480 h 1488"/>
                <a:gd name="T66" fmla="*/ 480 w 1488"/>
                <a:gd name="T67" fmla="*/ 600 h 1488"/>
                <a:gd name="T68" fmla="*/ 521 w 1488"/>
                <a:gd name="T69" fmla="*/ 600 h 1488"/>
                <a:gd name="T70" fmla="*/ 439 w 1488"/>
                <a:gd name="T71" fmla="*/ 600 h 1488"/>
                <a:gd name="T72" fmla="*/ 716 w 1488"/>
                <a:gd name="T73" fmla="*/ 628 h 1488"/>
                <a:gd name="T74" fmla="*/ 587 w 1488"/>
                <a:gd name="T75" fmla="*/ 592 h 1488"/>
                <a:gd name="T76" fmla="*/ 590 w 1488"/>
                <a:gd name="T77" fmla="*/ 528 h 1488"/>
                <a:gd name="T78" fmla="*/ 672 w 1488"/>
                <a:gd name="T79" fmla="*/ 456 h 1488"/>
                <a:gd name="T80" fmla="*/ 672 w 1488"/>
                <a:gd name="T81" fmla="*/ 352 h 1488"/>
                <a:gd name="T82" fmla="*/ 448 w 1488"/>
                <a:gd name="T83" fmla="*/ 192 h 1488"/>
                <a:gd name="T84" fmla="*/ 301 w 1488"/>
                <a:gd name="T85" fmla="*/ 415 h 1488"/>
                <a:gd name="T86" fmla="*/ 360 w 1488"/>
                <a:gd name="T87" fmla="*/ 528 h 1488"/>
                <a:gd name="T88" fmla="*/ 401 w 1488"/>
                <a:gd name="T89" fmla="*/ 570 h 1488"/>
                <a:gd name="T90" fmla="*/ 288 w 1488"/>
                <a:gd name="T91" fmla="*/ 609 h 1488"/>
                <a:gd name="T92" fmla="*/ 144 w 1488"/>
                <a:gd name="T93" fmla="*/ 480 h 1488"/>
                <a:gd name="T94" fmla="*/ 816 w 1488"/>
                <a:gd name="T95" fmla="*/ 480 h 1488"/>
                <a:gd name="T96" fmla="*/ 716 w 1488"/>
                <a:gd name="T97" fmla="*/ 628 h 1488"/>
                <a:gd name="T98" fmla="*/ 576 w 1488"/>
                <a:gd name="T99" fmla="*/ 1008 h 1488"/>
                <a:gd name="T100" fmla="*/ 1440 w 1488"/>
                <a:gd name="T101" fmla="*/ 1008 h 1488"/>
                <a:gd name="T102" fmla="*/ 1008 w 1488"/>
                <a:gd name="T103" fmla="*/ 1440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8" h="1488">
                  <a:moveTo>
                    <a:pt x="1008" y="528"/>
                  </a:moveTo>
                  <a:cubicBezTo>
                    <a:pt x="991" y="528"/>
                    <a:pt x="974" y="529"/>
                    <a:pt x="957" y="531"/>
                  </a:cubicBezTo>
                  <a:cubicBezTo>
                    <a:pt x="959" y="514"/>
                    <a:pt x="960" y="497"/>
                    <a:pt x="960" y="480"/>
                  </a:cubicBezTo>
                  <a:cubicBezTo>
                    <a:pt x="960" y="215"/>
                    <a:pt x="745" y="0"/>
                    <a:pt x="480" y="0"/>
                  </a:cubicBezTo>
                  <a:cubicBezTo>
                    <a:pt x="215" y="0"/>
                    <a:pt x="0" y="215"/>
                    <a:pt x="0" y="480"/>
                  </a:cubicBezTo>
                  <a:cubicBezTo>
                    <a:pt x="0" y="745"/>
                    <a:pt x="215" y="960"/>
                    <a:pt x="480" y="960"/>
                  </a:cubicBezTo>
                  <a:cubicBezTo>
                    <a:pt x="497" y="960"/>
                    <a:pt x="514" y="959"/>
                    <a:pt x="531" y="957"/>
                  </a:cubicBezTo>
                  <a:cubicBezTo>
                    <a:pt x="529" y="974"/>
                    <a:pt x="528" y="991"/>
                    <a:pt x="528" y="1008"/>
                  </a:cubicBezTo>
                  <a:cubicBezTo>
                    <a:pt x="528" y="1273"/>
                    <a:pt x="743" y="1488"/>
                    <a:pt x="1008" y="1488"/>
                  </a:cubicBezTo>
                  <a:cubicBezTo>
                    <a:pt x="1273" y="1488"/>
                    <a:pt x="1488" y="1273"/>
                    <a:pt x="1488" y="1008"/>
                  </a:cubicBezTo>
                  <a:cubicBezTo>
                    <a:pt x="1488" y="743"/>
                    <a:pt x="1273" y="528"/>
                    <a:pt x="1008" y="528"/>
                  </a:cubicBezTo>
                  <a:close/>
                  <a:moveTo>
                    <a:pt x="480" y="912"/>
                  </a:moveTo>
                  <a:cubicBezTo>
                    <a:pt x="242" y="912"/>
                    <a:pt x="48" y="718"/>
                    <a:pt x="48" y="480"/>
                  </a:cubicBezTo>
                  <a:cubicBezTo>
                    <a:pt x="48" y="242"/>
                    <a:pt x="242" y="48"/>
                    <a:pt x="480" y="48"/>
                  </a:cubicBezTo>
                  <a:cubicBezTo>
                    <a:pt x="718" y="48"/>
                    <a:pt x="912" y="242"/>
                    <a:pt x="912" y="480"/>
                  </a:cubicBezTo>
                  <a:cubicBezTo>
                    <a:pt x="912" y="500"/>
                    <a:pt x="910" y="519"/>
                    <a:pt x="908" y="539"/>
                  </a:cubicBezTo>
                  <a:cubicBezTo>
                    <a:pt x="890" y="542"/>
                    <a:pt x="873" y="547"/>
                    <a:pt x="857" y="553"/>
                  </a:cubicBezTo>
                  <a:cubicBezTo>
                    <a:pt x="861" y="529"/>
                    <a:pt x="864" y="505"/>
                    <a:pt x="864" y="480"/>
                  </a:cubicBezTo>
                  <a:cubicBezTo>
                    <a:pt x="864" y="268"/>
                    <a:pt x="692" y="96"/>
                    <a:pt x="480" y="96"/>
                  </a:cubicBezTo>
                  <a:cubicBezTo>
                    <a:pt x="268" y="96"/>
                    <a:pt x="96" y="268"/>
                    <a:pt x="96" y="480"/>
                  </a:cubicBezTo>
                  <a:cubicBezTo>
                    <a:pt x="96" y="692"/>
                    <a:pt x="268" y="864"/>
                    <a:pt x="480" y="864"/>
                  </a:cubicBezTo>
                  <a:cubicBezTo>
                    <a:pt x="505" y="864"/>
                    <a:pt x="529" y="861"/>
                    <a:pt x="553" y="857"/>
                  </a:cubicBezTo>
                  <a:cubicBezTo>
                    <a:pt x="547" y="873"/>
                    <a:pt x="542" y="890"/>
                    <a:pt x="539" y="908"/>
                  </a:cubicBezTo>
                  <a:cubicBezTo>
                    <a:pt x="519" y="910"/>
                    <a:pt x="500" y="912"/>
                    <a:pt x="480" y="912"/>
                  </a:cubicBezTo>
                  <a:close/>
                  <a:moveTo>
                    <a:pt x="575" y="802"/>
                  </a:moveTo>
                  <a:cubicBezTo>
                    <a:pt x="544" y="811"/>
                    <a:pt x="512" y="816"/>
                    <a:pt x="480" y="816"/>
                  </a:cubicBezTo>
                  <a:cubicBezTo>
                    <a:pt x="387" y="816"/>
                    <a:pt x="302" y="778"/>
                    <a:pt x="241" y="716"/>
                  </a:cubicBezTo>
                  <a:cubicBezTo>
                    <a:pt x="246" y="686"/>
                    <a:pt x="268" y="662"/>
                    <a:pt x="298" y="656"/>
                  </a:cubicBezTo>
                  <a:cubicBezTo>
                    <a:pt x="386" y="638"/>
                    <a:pt x="386" y="638"/>
                    <a:pt x="386" y="638"/>
                  </a:cubicBezTo>
                  <a:cubicBezTo>
                    <a:pt x="392" y="636"/>
                    <a:pt x="397" y="634"/>
                    <a:pt x="402" y="632"/>
                  </a:cubicBezTo>
                  <a:cubicBezTo>
                    <a:pt x="480" y="736"/>
                    <a:pt x="480" y="736"/>
                    <a:pt x="480" y="736"/>
                  </a:cubicBezTo>
                  <a:cubicBezTo>
                    <a:pt x="558" y="632"/>
                    <a:pt x="558" y="632"/>
                    <a:pt x="558" y="632"/>
                  </a:cubicBezTo>
                  <a:cubicBezTo>
                    <a:pt x="564" y="634"/>
                    <a:pt x="569" y="637"/>
                    <a:pt x="575" y="638"/>
                  </a:cubicBezTo>
                  <a:cubicBezTo>
                    <a:pt x="662" y="656"/>
                    <a:pt x="662" y="656"/>
                    <a:pt x="662" y="656"/>
                  </a:cubicBezTo>
                  <a:cubicBezTo>
                    <a:pt x="668" y="657"/>
                    <a:pt x="672" y="659"/>
                    <a:pt x="677" y="661"/>
                  </a:cubicBezTo>
                  <a:cubicBezTo>
                    <a:pt x="635" y="701"/>
                    <a:pt x="600" y="749"/>
                    <a:pt x="575" y="802"/>
                  </a:cubicBezTo>
                  <a:close/>
                  <a:moveTo>
                    <a:pt x="360" y="480"/>
                  </a:moveTo>
                  <a:cubicBezTo>
                    <a:pt x="347" y="480"/>
                    <a:pt x="336" y="469"/>
                    <a:pt x="336" y="456"/>
                  </a:cubicBezTo>
                  <a:cubicBezTo>
                    <a:pt x="336" y="443"/>
                    <a:pt x="347" y="432"/>
                    <a:pt x="360" y="432"/>
                  </a:cubicBezTo>
                  <a:lnTo>
                    <a:pt x="360" y="480"/>
                  </a:lnTo>
                  <a:close/>
                  <a:moveTo>
                    <a:pt x="379" y="384"/>
                  </a:moveTo>
                  <a:cubicBezTo>
                    <a:pt x="360" y="384"/>
                    <a:pt x="360" y="384"/>
                    <a:pt x="360" y="384"/>
                  </a:cubicBezTo>
                  <a:cubicBezTo>
                    <a:pt x="354" y="384"/>
                    <a:pt x="348" y="385"/>
                    <a:pt x="342" y="387"/>
                  </a:cubicBezTo>
                  <a:cubicBezTo>
                    <a:pt x="338" y="375"/>
                    <a:pt x="336" y="364"/>
                    <a:pt x="336" y="352"/>
                  </a:cubicBezTo>
                  <a:cubicBezTo>
                    <a:pt x="336" y="290"/>
                    <a:pt x="386" y="240"/>
                    <a:pt x="448" y="240"/>
                  </a:cubicBezTo>
                  <a:cubicBezTo>
                    <a:pt x="512" y="240"/>
                    <a:pt x="512" y="240"/>
                    <a:pt x="512" y="240"/>
                  </a:cubicBezTo>
                  <a:cubicBezTo>
                    <a:pt x="574" y="240"/>
                    <a:pt x="624" y="290"/>
                    <a:pt x="624" y="352"/>
                  </a:cubicBezTo>
                  <a:cubicBezTo>
                    <a:pt x="624" y="364"/>
                    <a:pt x="622" y="375"/>
                    <a:pt x="618" y="387"/>
                  </a:cubicBezTo>
                  <a:cubicBezTo>
                    <a:pt x="612" y="385"/>
                    <a:pt x="606" y="384"/>
                    <a:pt x="600" y="384"/>
                  </a:cubicBezTo>
                  <a:cubicBezTo>
                    <a:pt x="534" y="384"/>
                    <a:pt x="534" y="384"/>
                    <a:pt x="534" y="384"/>
                  </a:cubicBezTo>
                  <a:cubicBezTo>
                    <a:pt x="502" y="384"/>
                    <a:pt x="471" y="377"/>
                    <a:pt x="443" y="363"/>
                  </a:cubicBezTo>
                  <a:cubicBezTo>
                    <a:pt x="438" y="360"/>
                    <a:pt x="438" y="360"/>
                    <a:pt x="438" y="360"/>
                  </a:cubicBezTo>
                  <a:cubicBezTo>
                    <a:pt x="432" y="360"/>
                    <a:pt x="432" y="360"/>
                    <a:pt x="432" y="360"/>
                  </a:cubicBezTo>
                  <a:cubicBezTo>
                    <a:pt x="411" y="360"/>
                    <a:pt x="392" y="369"/>
                    <a:pt x="379" y="384"/>
                  </a:cubicBezTo>
                  <a:close/>
                  <a:moveTo>
                    <a:pt x="600" y="432"/>
                  </a:moveTo>
                  <a:cubicBezTo>
                    <a:pt x="613" y="432"/>
                    <a:pt x="624" y="443"/>
                    <a:pt x="624" y="456"/>
                  </a:cubicBezTo>
                  <a:cubicBezTo>
                    <a:pt x="624" y="469"/>
                    <a:pt x="613" y="480"/>
                    <a:pt x="600" y="480"/>
                  </a:cubicBezTo>
                  <a:lnTo>
                    <a:pt x="600" y="432"/>
                  </a:lnTo>
                  <a:close/>
                  <a:moveTo>
                    <a:pt x="552" y="480"/>
                  </a:moveTo>
                  <a:cubicBezTo>
                    <a:pt x="552" y="520"/>
                    <a:pt x="520" y="552"/>
                    <a:pt x="480" y="552"/>
                  </a:cubicBezTo>
                  <a:cubicBezTo>
                    <a:pt x="440" y="552"/>
                    <a:pt x="408" y="520"/>
                    <a:pt x="408" y="480"/>
                  </a:cubicBezTo>
                  <a:cubicBezTo>
                    <a:pt x="408" y="432"/>
                    <a:pt x="408" y="432"/>
                    <a:pt x="408" y="432"/>
                  </a:cubicBezTo>
                  <a:cubicBezTo>
                    <a:pt x="408" y="420"/>
                    <a:pt x="416" y="411"/>
                    <a:pt x="427" y="408"/>
                  </a:cubicBezTo>
                  <a:cubicBezTo>
                    <a:pt x="461" y="424"/>
                    <a:pt x="497" y="432"/>
                    <a:pt x="534" y="432"/>
                  </a:cubicBezTo>
                  <a:cubicBezTo>
                    <a:pt x="552" y="432"/>
                    <a:pt x="552" y="432"/>
                    <a:pt x="552" y="432"/>
                  </a:cubicBezTo>
                  <a:lnTo>
                    <a:pt x="552" y="480"/>
                  </a:lnTo>
                  <a:close/>
                  <a:moveTo>
                    <a:pt x="443" y="594"/>
                  </a:moveTo>
                  <a:cubicBezTo>
                    <a:pt x="455" y="597"/>
                    <a:pt x="467" y="600"/>
                    <a:pt x="480" y="600"/>
                  </a:cubicBezTo>
                  <a:cubicBezTo>
                    <a:pt x="493" y="600"/>
                    <a:pt x="505" y="597"/>
                    <a:pt x="517" y="594"/>
                  </a:cubicBezTo>
                  <a:cubicBezTo>
                    <a:pt x="518" y="596"/>
                    <a:pt x="520" y="598"/>
                    <a:pt x="521" y="600"/>
                  </a:cubicBezTo>
                  <a:cubicBezTo>
                    <a:pt x="480" y="656"/>
                    <a:pt x="480" y="656"/>
                    <a:pt x="480" y="656"/>
                  </a:cubicBezTo>
                  <a:cubicBezTo>
                    <a:pt x="439" y="600"/>
                    <a:pt x="439" y="600"/>
                    <a:pt x="439" y="600"/>
                  </a:cubicBezTo>
                  <a:cubicBezTo>
                    <a:pt x="440" y="598"/>
                    <a:pt x="442" y="596"/>
                    <a:pt x="443" y="594"/>
                  </a:cubicBezTo>
                  <a:close/>
                  <a:moveTo>
                    <a:pt x="716" y="628"/>
                  </a:moveTo>
                  <a:cubicBezTo>
                    <a:pt x="703" y="619"/>
                    <a:pt x="688" y="612"/>
                    <a:pt x="672" y="609"/>
                  </a:cubicBezTo>
                  <a:cubicBezTo>
                    <a:pt x="587" y="592"/>
                    <a:pt x="587" y="592"/>
                    <a:pt x="587" y="592"/>
                  </a:cubicBezTo>
                  <a:cubicBezTo>
                    <a:pt x="575" y="588"/>
                    <a:pt x="565" y="580"/>
                    <a:pt x="559" y="570"/>
                  </a:cubicBezTo>
                  <a:cubicBezTo>
                    <a:pt x="572" y="558"/>
                    <a:pt x="583" y="544"/>
                    <a:pt x="590" y="528"/>
                  </a:cubicBezTo>
                  <a:cubicBezTo>
                    <a:pt x="600" y="528"/>
                    <a:pt x="600" y="528"/>
                    <a:pt x="600" y="528"/>
                  </a:cubicBezTo>
                  <a:cubicBezTo>
                    <a:pt x="640" y="528"/>
                    <a:pt x="672" y="496"/>
                    <a:pt x="672" y="456"/>
                  </a:cubicBezTo>
                  <a:cubicBezTo>
                    <a:pt x="672" y="441"/>
                    <a:pt x="667" y="426"/>
                    <a:pt x="659" y="415"/>
                  </a:cubicBezTo>
                  <a:cubicBezTo>
                    <a:pt x="667" y="395"/>
                    <a:pt x="672" y="373"/>
                    <a:pt x="672" y="352"/>
                  </a:cubicBezTo>
                  <a:cubicBezTo>
                    <a:pt x="672" y="264"/>
                    <a:pt x="600" y="192"/>
                    <a:pt x="512" y="192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360" y="192"/>
                    <a:pt x="288" y="264"/>
                    <a:pt x="288" y="352"/>
                  </a:cubicBezTo>
                  <a:cubicBezTo>
                    <a:pt x="288" y="373"/>
                    <a:pt x="293" y="395"/>
                    <a:pt x="301" y="415"/>
                  </a:cubicBezTo>
                  <a:cubicBezTo>
                    <a:pt x="293" y="426"/>
                    <a:pt x="288" y="441"/>
                    <a:pt x="288" y="456"/>
                  </a:cubicBezTo>
                  <a:cubicBezTo>
                    <a:pt x="288" y="496"/>
                    <a:pt x="320" y="528"/>
                    <a:pt x="360" y="528"/>
                  </a:cubicBezTo>
                  <a:cubicBezTo>
                    <a:pt x="370" y="528"/>
                    <a:pt x="370" y="528"/>
                    <a:pt x="370" y="528"/>
                  </a:cubicBezTo>
                  <a:cubicBezTo>
                    <a:pt x="377" y="544"/>
                    <a:pt x="388" y="558"/>
                    <a:pt x="401" y="570"/>
                  </a:cubicBezTo>
                  <a:cubicBezTo>
                    <a:pt x="395" y="580"/>
                    <a:pt x="386" y="588"/>
                    <a:pt x="375" y="591"/>
                  </a:cubicBezTo>
                  <a:cubicBezTo>
                    <a:pt x="288" y="609"/>
                    <a:pt x="288" y="609"/>
                    <a:pt x="288" y="609"/>
                  </a:cubicBezTo>
                  <a:cubicBezTo>
                    <a:pt x="251" y="616"/>
                    <a:pt x="221" y="641"/>
                    <a:pt x="205" y="673"/>
                  </a:cubicBezTo>
                  <a:cubicBezTo>
                    <a:pt x="167" y="618"/>
                    <a:pt x="144" y="552"/>
                    <a:pt x="144" y="480"/>
                  </a:cubicBezTo>
                  <a:cubicBezTo>
                    <a:pt x="144" y="295"/>
                    <a:pt x="295" y="144"/>
                    <a:pt x="480" y="144"/>
                  </a:cubicBezTo>
                  <a:cubicBezTo>
                    <a:pt x="665" y="144"/>
                    <a:pt x="816" y="295"/>
                    <a:pt x="816" y="480"/>
                  </a:cubicBezTo>
                  <a:cubicBezTo>
                    <a:pt x="816" y="512"/>
                    <a:pt x="811" y="544"/>
                    <a:pt x="802" y="575"/>
                  </a:cubicBezTo>
                  <a:cubicBezTo>
                    <a:pt x="771" y="590"/>
                    <a:pt x="743" y="607"/>
                    <a:pt x="716" y="628"/>
                  </a:cubicBezTo>
                  <a:close/>
                  <a:moveTo>
                    <a:pt x="1008" y="1440"/>
                  </a:moveTo>
                  <a:cubicBezTo>
                    <a:pt x="770" y="1440"/>
                    <a:pt x="576" y="1246"/>
                    <a:pt x="576" y="1008"/>
                  </a:cubicBezTo>
                  <a:cubicBezTo>
                    <a:pt x="576" y="770"/>
                    <a:pt x="770" y="576"/>
                    <a:pt x="1008" y="576"/>
                  </a:cubicBezTo>
                  <a:cubicBezTo>
                    <a:pt x="1246" y="576"/>
                    <a:pt x="1440" y="770"/>
                    <a:pt x="1440" y="1008"/>
                  </a:cubicBezTo>
                  <a:cubicBezTo>
                    <a:pt x="1440" y="1246"/>
                    <a:pt x="1246" y="1440"/>
                    <a:pt x="1008" y="1440"/>
                  </a:cubicBezTo>
                  <a:close/>
                  <a:moveTo>
                    <a:pt x="1008" y="1440"/>
                  </a:moveTo>
                  <a:cubicBezTo>
                    <a:pt x="1008" y="1440"/>
                    <a:pt x="1008" y="1440"/>
                    <a:pt x="1008" y="1440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2EC7B9A-3A3E-0466-6B59-A8B661C96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88" y="3667126"/>
              <a:ext cx="34925" cy="36513"/>
            </a:xfrm>
            <a:custGeom>
              <a:avLst/>
              <a:gdLst>
                <a:gd name="T0" fmla="*/ 10 w 58"/>
                <a:gd name="T1" fmla="*/ 59 h 59"/>
                <a:gd name="T2" fmla="*/ 58 w 58"/>
                <a:gd name="T3" fmla="*/ 51 h 59"/>
                <a:gd name="T4" fmla="*/ 46 w 58"/>
                <a:gd name="T5" fmla="*/ 0 h 59"/>
                <a:gd name="T6" fmla="*/ 0 w 58"/>
                <a:gd name="T7" fmla="*/ 12 h 59"/>
                <a:gd name="T8" fmla="*/ 10 w 58"/>
                <a:gd name="T9" fmla="*/ 59 h 59"/>
                <a:gd name="T10" fmla="*/ 10 w 58"/>
                <a:gd name="T11" fmla="*/ 59 h 59"/>
                <a:gd name="T12" fmla="*/ 10 w 5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9">
                  <a:moveTo>
                    <a:pt x="10" y="59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5" y="34"/>
                    <a:pt x="51" y="16"/>
                    <a:pt x="46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28"/>
                    <a:pt x="8" y="44"/>
                    <a:pt x="10" y="59"/>
                  </a:cubicBezTo>
                  <a:close/>
                  <a:moveTo>
                    <a:pt x="10" y="59"/>
                  </a:moveTo>
                  <a:cubicBezTo>
                    <a:pt x="10" y="59"/>
                    <a:pt x="10" y="59"/>
                    <a:pt x="10" y="59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551A6B4-AA65-139B-0706-61D1679C6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8912" y="3363913"/>
              <a:ext cx="285750" cy="282575"/>
            </a:xfrm>
            <a:custGeom>
              <a:avLst/>
              <a:gdLst>
                <a:gd name="T0" fmla="*/ 72 w 466"/>
                <a:gd name="T1" fmla="*/ 144 h 464"/>
                <a:gd name="T2" fmla="*/ 125 w 466"/>
                <a:gd name="T3" fmla="*/ 121 h 464"/>
                <a:gd name="T4" fmla="*/ 420 w 466"/>
                <a:gd name="T5" fmla="*/ 464 h 464"/>
                <a:gd name="T6" fmla="*/ 466 w 466"/>
                <a:gd name="T7" fmla="*/ 448 h 464"/>
                <a:gd name="T8" fmla="*/ 144 w 466"/>
                <a:gd name="T9" fmla="*/ 77 h 464"/>
                <a:gd name="T10" fmla="*/ 144 w 466"/>
                <a:gd name="T11" fmla="*/ 72 h 464"/>
                <a:gd name="T12" fmla="*/ 72 w 466"/>
                <a:gd name="T13" fmla="*/ 0 h 464"/>
                <a:gd name="T14" fmla="*/ 0 w 466"/>
                <a:gd name="T15" fmla="*/ 72 h 464"/>
                <a:gd name="T16" fmla="*/ 72 w 466"/>
                <a:gd name="T17" fmla="*/ 144 h 464"/>
                <a:gd name="T18" fmla="*/ 72 w 466"/>
                <a:gd name="T19" fmla="*/ 48 h 464"/>
                <a:gd name="T20" fmla="*/ 96 w 466"/>
                <a:gd name="T21" fmla="*/ 72 h 464"/>
                <a:gd name="T22" fmla="*/ 72 w 466"/>
                <a:gd name="T23" fmla="*/ 96 h 464"/>
                <a:gd name="T24" fmla="*/ 48 w 466"/>
                <a:gd name="T25" fmla="*/ 72 h 464"/>
                <a:gd name="T26" fmla="*/ 72 w 466"/>
                <a:gd name="T27" fmla="*/ 48 h 464"/>
                <a:gd name="T28" fmla="*/ 72 w 466"/>
                <a:gd name="T29" fmla="*/ 48 h 464"/>
                <a:gd name="T30" fmla="*/ 72 w 466"/>
                <a:gd name="T31" fmla="*/ 4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6" h="464">
                  <a:moveTo>
                    <a:pt x="72" y="144"/>
                  </a:moveTo>
                  <a:cubicBezTo>
                    <a:pt x="93" y="144"/>
                    <a:pt x="111" y="135"/>
                    <a:pt x="125" y="121"/>
                  </a:cubicBezTo>
                  <a:cubicBezTo>
                    <a:pt x="262" y="194"/>
                    <a:pt x="369" y="318"/>
                    <a:pt x="420" y="464"/>
                  </a:cubicBezTo>
                  <a:cubicBezTo>
                    <a:pt x="466" y="448"/>
                    <a:pt x="466" y="448"/>
                    <a:pt x="466" y="448"/>
                  </a:cubicBezTo>
                  <a:cubicBezTo>
                    <a:pt x="410" y="289"/>
                    <a:pt x="293" y="155"/>
                    <a:pt x="144" y="77"/>
                  </a:cubicBezTo>
                  <a:cubicBezTo>
                    <a:pt x="144" y="75"/>
                    <a:pt x="144" y="74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lose/>
                  <a:moveTo>
                    <a:pt x="72" y="48"/>
                  </a:moveTo>
                  <a:cubicBezTo>
                    <a:pt x="85" y="48"/>
                    <a:pt x="96" y="59"/>
                    <a:pt x="96" y="72"/>
                  </a:cubicBezTo>
                  <a:cubicBezTo>
                    <a:pt x="96" y="85"/>
                    <a:pt x="85" y="96"/>
                    <a:pt x="72" y="96"/>
                  </a:cubicBezTo>
                  <a:cubicBezTo>
                    <a:pt x="59" y="96"/>
                    <a:pt x="48" y="85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lose/>
                  <a:moveTo>
                    <a:pt x="72" y="48"/>
                  </a:moveTo>
                  <a:cubicBezTo>
                    <a:pt x="72" y="48"/>
                    <a:pt x="72" y="48"/>
                    <a:pt x="72" y="48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857F6E0-313D-06A1-DC81-6F5BEC176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8500" y="3843338"/>
              <a:ext cx="36513" cy="36513"/>
            </a:xfrm>
            <a:custGeom>
              <a:avLst/>
              <a:gdLst>
                <a:gd name="T0" fmla="*/ 48 w 58"/>
                <a:gd name="T1" fmla="*/ 0 h 59"/>
                <a:gd name="T2" fmla="*/ 0 w 58"/>
                <a:gd name="T3" fmla="*/ 8 h 59"/>
                <a:gd name="T4" fmla="*/ 12 w 58"/>
                <a:gd name="T5" fmla="*/ 59 h 59"/>
                <a:gd name="T6" fmla="*/ 58 w 58"/>
                <a:gd name="T7" fmla="*/ 47 h 59"/>
                <a:gd name="T8" fmla="*/ 48 w 58"/>
                <a:gd name="T9" fmla="*/ 0 h 59"/>
                <a:gd name="T10" fmla="*/ 48 w 58"/>
                <a:gd name="T11" fmla="*/ 0 h 59"/>
                <a:gd name="T12" fmla="*/ 48 w 58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9">
                  <a:moveTo>
                    <a:pt x="4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3" y="25"/>
                    <a:pt x="7" y="43"/>
                    <a:pt x="12" y="59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4" y="31"/>
                    <a:pt x="50" y="15"/>
                    <a:pt x="48" y="0"/>
                  </a:cubicBezTo>
                  <a:close/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ADD4FFB-4FC4-9BC5-66FC-D04F2FA4C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81037" y="3900488"/>
              <a:ext cx="285750" cy="282575"/>
            </a:xfrm>
            <a:custGeom>
              <a:avLst/>
              <a:gdLst>
                <a:gd name="T0" fmla="*/ 394 w 466"/>
                <a:gd name="T1" fmla="*/ 320 h 464"/>
                <a:gd name="T2" fmla="*/ 341 w 466"/>
                <a:gd name="T3" fmla="*/ 343 h 464"/>
                <a:gd name="T4" fmla="*/ 45 w 466"/>
                <a:gd name="T5" fmla="*/ 0 h 464"/>
                <a:gd name="T6" fmla="*/ 0 w 466"/>
                <a:gd name="T7" fmla="*/ 16 h 464"/>
                <a:gd name="T8" fmla="*/ 322 w 466"/>
                <a:gd name="T9" fmla="*/ 387 h 464"/>
                <a:gd name="T10" fmla="*/ 322 w 466"/>
                <a:gd name="T11" fmla="*/ 392 h 464"/>
                <a:gd name="T12" fmla="*/ 394 w 466"/>
                <a:gd name="T13" fmla="*/ 464 h 464"/>
                <a:gd name="T14" fmla="*/ 466 w 466"/>
                <a:gd name="T15" fmla="*/ 392 h 464"/>
                <a:gd name="T16" fmla="*/ 394 w 466"/>
                <a:gd name="T17" fmla="*/ 320 h 464"/>
                <a:gd name="T18" fmla="*/ 394 w 466"/>
                <a:gd name="T19" fmla="*/ 416 h 464"/>
                <a:gd name="T20" fmla="*/ 370 w 466"/>
                <a:gd name="T21" fmla="*/ 392 h 464"/>
                <a:gd name="T22" fmla="*/ 394 w 466"/>
                <a:gd name="T23" fmla="*/ 368 h 464"/>
                <a:gd name="T24" fmla="*/ 418 w 466"/>
                <a:gd name="T25" fmla="*/ 392 h 464"/>
                <a:gd name="T26" fmla="*/ 394 w 466"/>
                <a:gd name="T27" fmla="*/ 416 h 464"/>
                <a:gd name="T28" fmla="*/ 394 w 466"/>
                <a:gd name="T29" fmla="*/ 416 h 464"/>
                <a:gd name="T30" fmla="*/ 394 w 466"/>
                <a:gd name="T31" fmla="*/ 41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6" h="464">
                  <a:moveTo>
                    <a:pt x="394" y="320"/>
                  </a:moveTo>
                  <a:cubicBezTo>
                    <a:pt x="373" y="320"/>
                    <a:pt x="355" y="329"/>
                    <a:pt x="341" y="343"/>
                  </a:cubicBezTo>
                  <a:cubicBezTo>
                    <a:pt x="204" y="270"/>
                    <a:pt x="97" y="146"/>
                    <a:pt x="45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6" y="175"/>
                    <a:pt x="173" y="309"/>
                    <a:pt x="322" y="387"/>
                  </a:cubicBezTo>
                  <a:cubicBezTo>
                    <a:pt x="322" y="389"/>
                    <a:pt x="322" y="390"/>
                    <a:pt x="322" y="392"/>
                  </a:cubicBezTo>
                  <a:cubicBezTo>
                    <a:pt x="322" y="432"/>
                    <a:pt x="354" y="464"/>
                    <a:pt x="394" y="464"/>
                  </a:cubicBezTo>
                  <a:cubicBezTo>
                    <a:pt x="434" y="464"/>
                    <a:pt x="466" y="432"/>
                    <a:pt x="466" y="392"/>
                  </a:cubicBezTo>
                  <a:cubicBezTo>
                    <a:pt x="466" y="352"/>
                    <a:pt x="434" y="320"/>
                    <a:pt x="394" y="320"/>
                  </a:cubicBezTo>
                  <a:close/>
                  <a:moveTo>
                    <a:pt x="394" y="416"/>
                  </a:moveTo>
                  <a:cubicBezTo>
                    <a:pt x="381" y="416"/>
                    <a:pt x="370" y="405"/>
                    <a:pt x="370" y="392"/>
                  </a:cubicBezTo>
                  <a:cubicBezTo>
                    <a:pt x="370" y="379"/>
                    <a:pt x="381" y="368"/>
                    <a:pt x="394" y="368"/>
                  </a:cubicBezTo>
                  <a:cubicBezTo>
                    <a:pt x="407" y="368"/>
                    <a:pt x="418" y="379"/>
                    <a:pt x="418" y="392"/>
                  </a:cubicBezTo>
                  <a:cubicBezTo>
                    <a:pt x="418" y="405"/>
                    <a:pt x="407" y="416"/>
                    <a:pt x="394" y="416"/>
                  </a:cubicBezTo>
                  <a:close/>
                  <a:moveTo>
                    <a:pt x="394" y="416"/>
                  </a:moveTo>
                  <a:cubicBezTo>
                    <a:pt x="394" y="416"/>
                    <a:pt x="394" y="416"/>
                    <a:pt x="394" y="416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E0506F9-E627-93CD-FE91-534057B9A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4012" y="3786188"/>
              <a:ext cx="417513" cy="323850"/>
            </a:xfrm>
            <a:custGeom>
              <a:avLst/>
              <a:gdLst>
                <a:gd name="T0" fmla="*/ 648 w 680"/>
                <a:gd name="T1" fmla="*/ 32 h 532"/>
                <a:gd name="T2" fmla="*/ 648 w 680"/>
                <a:gd name="T3" fmla="*/ 32 h 532"/>
                <a:gd name="T4" fmla="*/ 562 w 680"/>
                <a:gd name="T5" fmla="*/ 6 h 532"/>
                <a:gd name="T6" fmla="*/ 510 w 680"/>
                <a:gd name="T7" fmla="*/ 34 h 532"/>
                <a:gd name="T8" fmla="*/ 244 w 680"/>
                <a:gd name="T9" fmla="*/ 300 h 532"/>
                <a:gd name="T10" fmla="*/ 170 w 680"/>
                <a:gd name="T11" fmla="*/ 226 h 532"/>
                <a:gd name="T12" fmla="*/ 118 w 680"/>
                <a:gd name="T13" fmla="*/ 198 h 532"/>
                <a:gd name="T14" fmla="*/ 32 w 680"/>
                <a:gd name="T15" fmla="*/ 224 h 532"/>
                <a:gd name="T16" fmla="*/ 6 w 680"/>
                <a:gd name="T17" fmla="*/ 310 h 532"/>
                <a:gd name="T18" fmla="*/ 34 w 680"/>
                <a:gd name="T19" fmla="*/ 362 h 532"/>
                <a:gd name="T20" fmla="*/ 176 w 680"/>
                <a:gd name="T21" fmla="*/ 504 h 532"/>
                <a:gd name="T22" fmla="*/ 244 w 680"/>
                <a:gd name="T23" fmla="*/ 532 h 532"/>
                <a:gd name="T24" fmla="*/ 312 w 680"/>
                <a:gd name="T25" fmla="*/ 504 h 532"/>
                <a:gd name="T26" fmla="*/ 646 w 680"/>
                <a:gd name="T27" fmla="*/ 170 h 532"/>
                <a:gd name="T28" fmla="*/ 674 w 680"/>
                <a:gd name="T29" fmla="*/ 118 h 532"/>
                <a:gd name="T30" fmla="*/ 648 w 680"/>
                <a:gd name="T31" fmla="*/ 32 h 532"/>
                <a:gd name="T32" fmla="*/ 627 w 680"/>
                <a:gd name="T33" fmla="*/ 109 h 532"/>
                <a:gd name="T34" fmla="*/ 612 w 680"/>
                <a:gd name="T35" fmla="*/ 136 h 532"/>
                <a:gd name="T36" fmla="*/ 278 w 680"/>
                <a:gd name="T37" fmla="*/ 470 h 532"/>
                <a:gd name="T38" fmla="*/ 210 w 680"/>
                <a:gd name="T39" fmla="*/ 470 h 532"/>
                <a:gd name="T40" fmla="*/ 68 w 680"/>
                <a:gd name="T41" fmla="*/ 328 h 532"/>
                <a:gd name="T42" fmla="*/ 53 w 680"/>
                <a:gd name="T43" fmla="*/ 301 h 532"/>
                <a:gd name="T44" fmla="*/ 66 w 680"/>
                <a:gd name="T45" fmla="*/ 258 h 532"/>
                <a:gd name="T46" fmla="*/ 100 w 680"/>
                <a:gd name="T47" fmla="*/ 244 h 532"/>
                <a:gd name="T48" fmla="*/ 109 w 680"/>
                <a:gd name="T49" fmla="*/ 245 h 532"/>
                <a:gd name="T50" fmla="*/ 136 w 680"/>
                <a:gd name="T51" fmla="*/ 260 h 532"/>
                <a:gd name="T52" fmla="*/ 244 w 680"/>
                <a:gd name="T53" fmla="*/ 368 h 532"/>
                <a:gd name="T54" fmla="*/ 544 w 680"/>
                <a:gd name="T55" fmla="*/ 68 h 532"/>
                <a:gd name="T56" fmla="*/ 571 w 680"/>
                <a:gd name="T57" fmla="*/ 53 h 532"/>
                <a:gd name="T58" fmla="*/ 614 w 680"/>
                <a:gd name="T59" fmla="*/ 66 h 532"/>
                <a:gd name="T60" fmla="*/ 627 w 680"/>
                <a:gd name="T61" fmla="*/ 109 h 532"/>
                <a:gd name="T62" fmla="*/ 627 w 680"/>
                <a:gd name="T63" fmla="*/ 109 h 532"/>
                <a:gd name="T64" fmla="*/ 627 w 680"/>
                <a:gd name="T65" fmla="*/ 109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0" h="532">
                  <a:moveTo>
                    <a:pt x="648" y="32"/>
                  </a:moveTo>
                  <a:cubicBezTo>
                    <a:pt x="648" y="32"/>
                    <a:pt x="648" y="32"/>
                    <a:pt x="648" y="32"/>
                  </a:cubicBezTo>
                  <a:cubicBezTo>
                    <a:pt x="625" y="10"/>
                    <a:pt x="594" y="0"/>
                    <a:pt x="562" y="6"/>
                  </a:cubicBezTo>
                  <a:cubicBezTo>
                    <a:pt x="543" y="9"/>
                    <a:pt x="525" y="19"/>
                    <a:pt x="510" y="34"/>
                  </a:cubicBezTo>
                  <a:cubicBezTo>
                    <a:pt x="244" y="300"/>
                    <a:pt x="244" y="300"/>
                    <a:pt x="244" y="300"/>
                  </a:cubicBezTo>
                  <a:cubicBezTo>
                    <a:pt x="170" y="226"/>
                    <a:pt x="170" y="226"/>
                    <a:pt x="170" y="226"/>
                  </a:cubicBezTo>
                  <a:cubicBezTo>
                    <a:pt x="155" y="211"/>
                    <a:pt x="137" y="201"/>
                    <a:pt x="118" y="198"/>
                  </a:cubicBezTo>
                  <a:cubicBezTo>
                    <a:pt x="86" y="192"/>
                    <a:pt x="55" y="201"/>
                    <a:pt x="32" y="224"/>
                  </a:cubicBezTo>
                  <a:cubicBezTo>
                    <a:pt x="10" y="247"/>
                    <a:pt x="0" y="278"/>
                    <a:pt x="6" y="310"/>
                  </a:cubicBezTo>
                  <a:cubicBezTo>
                    <a:pt x="9" y="329"/>
                    <a:pt x="19" y="347"/>
                    <a:pt x="34" y="362"/>
                  </a:cubicBezTo>
                  <a:cubicBezTo>
                    <a:pt x="176" y="504"/>
                    <a:pt x="176" y="504"/>
                    <a:pt x="176" y="504"/>
                  </a:cubicBezTo>
                  <a:cubicBezTo>
                    <a:pt x="194" y="522"/>
                    <a:pt x="218" y="532"/>
                    <a:pt x="244" y="532"/>
                  </a:cubicBezTo>
                  <a:cubicBezTo>
                    <a:pt x="270" y="532"/>
                    <a:pt x="294" y="522"/>
                    <a:pt x="312" y="504"/>
                  </a:cubicBezTo>
                  <a:cubicBezTo>
                    <a:pt x="646" y="170"/>
                    <a:pt x="646" y="170"/>
                    <a:pt x="646" y="170"/>
                  </a:cubicBezTo>
                  <a:cubicBezTo>
                    <a:pt x="661" y="155"/>
                    <a:pt x="671" y="137"/>
                    <a:pt x="674" y="118"/>
                  </a:cubicBezTo>
                  <a:cubicBezTo>
                    <a:pt x="680" y="86"/>
                    <a:pt x="670" y="55"/>
                    <a:pt x="648" y="32"/>
                  </a:cubicBezTo>
                  <a:close/>
                  <a:moveTo>
                    <a:pt x="627" y="109"/>
                  </a:moveTo>
                  <a:cubicBezTo>
                    <a:pt x="625" y="121"/>
                    <a:pt x="618" y="130"/>
                    <a:pt x="612" y="136"/>
                  </a:cubicBezTo>
                  <a:cubicBezTo>
                    <a:pt x="278" y="470"/>
                    <a:pt x="278" y="470"/>
                    <a:pt x="278" y="470"/>
                  </a:cubicBezTo>
                  <a:cubicBezTo>
                    <a:pt x="260" y="488"/>
                    <a:pt x="228" y="488"/>
                    <a:pt x="210" y="470"/>
                  </a:cubicBezTo>
                  <a:cubicBezTo>
                    <a:pt x="68" y="328"/>
                    <a:pt x="68" y="328"/>
                    <a:pt x="68" y="328"/>
                  </a:cubicBezTo>
                  <a:cubicBezTo>
                    <a:pt x="62" y="322"/>
                    <a:pt x="55" y="313"/>
                    <a:pt x="53" y="301"/>
                  </a:cubicBezTo>
                  <a:cubicBezTo>
                    <a:pt x="50" y="285"/>
                    <a:pt x="55" y="269"/>
                    <a:pt x="66" y="258"/>
                  </a:cubicBezTo>
                  <a:cubicBezTo>
                    <a:pt x="75" y="249"/>
                    <a:pt x="87" y="244"/>
                    <a:pt x="100" y="244"/>
                  </a:cubicBezTo>
                  <a:cubicBezTo>
                    <a:pt x="103" y="244"/>
                    <a:pt x="106" y="244"/>
                    <a:pt x="109" y="245"/>
                  </a:cubicBezTo>
                  <a:cubicBezTo>
                    <a:pt x="121" y="247"/>
                    <a:pt x="130" y="254"/>
                    <a:pt x="136" y="260"/>
                  </a:cubicBezTo>
                  <a:cubicBezTo>
                    <a:pt x="244" y="368"/>
                    <a:pt x="244" y="368"/>
                    <a:pt x="244" y="368"/>
                  </a:cubicBezTo>
                  <a:cubicBezTo>
                    <a:pt x="544" y="68"/>
                    <a:pt x="544" y="68"/>
                    <a:pt x="544" y="68"/>
                  </a:cubicBezTo>
                  <a:cubicBezTo>
                    <a:pt x="550" y="62"/>
                    <a:pt x="559" y="55"/>
                    <a:pt x="571" y="53"/>
                  </a:cubicBezTo>
                  <a:cubicBezTo>
                    <a:pt x="587" y="50"/>
                    <a:pt x="603" y="55"/>
                    <a:pt x="614" y="66"/>
                  </a:cubicBezTo>
                  <a:cubicBezTo>
                    <a:pt x="625" y="77"/>
                    <a:pt x="630" y="93"/>
                    <a:pt x="627" y="109"/>
                  </a:cubicBezTo>
                  <a:close/>
                  <a:moveTo>
                    <a:pt x="627" y="109"/>
                  </a:moveTo>
                  <a:cubicBezTo>
                    <a:pt x="627" y="109"/>
                    <a:pt x="627" y="109"/>
                    <a:pt x="627" y="109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132D0D-EC8F-6CC5-E935-6A2E6BDEBB8D}"/>
              </a:ext>
            </a:extLst>
          </p:cNvPr>
          <p:cNvGrpSpPr/>
          <p:nvPr/>
        </p:nvGrpSpPr>
        <p:grpSpPr>
          <a:xfrm>
            <a:off x="11347433" y="2144882"/>
            <a:ext cx="346248" cy="344823"/>
            <a:chOff x="12072938" y="2881313"/>
            <a:chExt cx="769937" cy="766762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98E5E81-627A-DD84-5AEA-A44D8042B4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60250" y="2979738"/>
              <a:ext cx="596900" cy="346075"/>
            </a:xfrm>
            <a:custGeom>
              <a:avLst/>
              <a:gdLst>
                <a:gd name="T0" fmla="*/ 96 w 1152"/>
                <a:gd name="T1" fmla="*/ 264 h 672"/>
                <a:gd name="T2" fmla="*/ 114 w 1152"/>
                <a:gd name="T3" fmla="*/ 408 h 672"/>
                <a:gd name="T4" fmla="*/ 0 w 1152"/>
                <a:gd name="T5" fmla="*/ 519 h 672"/>
                <a:gd name="T6" fmla="*/ 24 w 1152"/>
                <a:gd name="T7" fmla="*/ 672 h 672"/>
                <a:gd name="T8" fmla="*/ 480 w 1152"/>
                <a:gd name="T9" fmla="*/ 648 h 672"/>
                <a:gd name="T10" fmla="*/ 672 w 1152"/>
                <a:gd name="T11" fmla="*/ 576 h 672"/>
                <a:gd name="T12" fmla="*/ 696 w 1152"/>
                <a:gd name="T13" fmla="*/ 672 h 672"/>
                <a:gd name="T14" fmla="*/ 1152 w 1152"/>
                <a:gd name="T15" fmla="*/ 648 h 672"/>
                <a:gd name="T16" fmla="*/ 1041 w 1152"/>
                <a:gd name="T17" fmla="*/ 408 h 672"/>
                <a:gd name="T18" fmla="*/ 990 w 1152"/>
                <a:gd name="T19" fmla="*/ 385 h 672"/>
                <a:gd name="T20" fmla="*/ 1056 w 1152"/>
                <a:gd name="T21" fmla="*/ 216 h 672"/>
                <a:gd name="T22" fmla="*/ 768 w 1152"/>
                <a:gd name="T23" fmla="*/ 216 h 672"/>
                <a:gd name="T24" fmla="*/ 834 w 1152"/>
                <a:gd name="T25" fmla="*/ 385 h 672"/>
                <a:gd name="T26" fmla="*/ 705 w 1152"/>
                <a:gd name="T27" fmla="*/ 336 h 672"/>
                <a:gd name="T28" fmla="*/ 654 w 1152"/>
                <a:gd name="T29" fmla="*/ 313 h 672"/>
                <a:gd name="T30" fmla="*/ 720 w 1152"/>
                <a:gd name="T31" fmla="*/ 144 h 672"/>
                <a:gd name="T32" fmla="*/ 432 w 1152"/>
                <a:gd name="T33" fmla="*/ 144 h 672"/>
                <a:gd name="T34" fmla="*/ 498 w 1152"/>
                <a:gd name="T35" fmla="*/ 313 h 672"/>
                <a:gd name="T36" fmla="*/ 447 w 1152"/>
                <a:gd name="T37" fmla="*/ 336 h 672"/>
                <a:gd name="T38" fmla="*/ 318 w 1152"/>
                <a:gd name="T39" fmla="*/ 385 h 672"/>
                <a:gd name="T40" fmla="*/ 384 w 1152"/>
                <a:gd name="T41" fmla="*/ 216 h 672"/>
                <a:gd name="T42" fmla="*/ 96 w 1152"/>
                <a:gd name="T43" fmla="*/ 216 h 672"/>
                <a:gd name="T44" fmla="*/ 48 w 1152"/>
                <a:gd name="T45" fmla="*/ 624 h 672"/>
                <a:gd name="T46" fmla="*/ 111 w 1152"/>
                <a:gd name="T47" fmla="*/ 456 h 672"/>
                <a:gd name="T48" fmla="*/ 132 w 1152"/>
                <a:gd name="T49" fmla="*/ 454 h 672"/>
                <a:gd name="T50" fmla="*/ 240 w 1152"/>
                <a:gd name="T51" fmla="*/ 504 h 672"/>
                <a:gd name="T52" fmla="*/ 336 w 1152"/>
                <a:gd name="T53" fmla="*/ 552 h 672"/>
                <a:gd name="T54" fmla="*/ 432 w 1152"/>
                <a:gd name="T55" fmla="*/ 576 h 672"/>
                <a:gd name="T56" fmla="*/ 1041 w 1152"/>
                <a:gd name="T57" fmla="*/ 456 h 672"/>
                <a:gd name="T58" fmla="*/ 1104 w 1152"/>
                <a:gd name="T59" fmla="*/ 624 h 672"/>
                <a:gd name="T60" fmla="*/ 720 w 1152"/>
                <a:gd name="T61" fmla="*/ 576 h 672"/>
                <a:gd name="T62" fmla="*/ 816 w 1152"/>
                <a:gd name="T63" fmla="*/ 552 h 672"/>
                <a:gd name="T64" fmla="*/ 912 w 1152"/>
                <a:gd name="T65" fmla="*/ 504 h 672"/>
                <a:gd name="T66" fmla="*/ 1020 w 1152"/>
                <a:gd name="T67" fmla="*/ 454 h 672"/>
                <a:gd name="T68" fmla="*/ 1041 w 1152"/>
                <a:gd name="T69" fmla="*/ 456 h 672"/>
                <a:gd name="T70" fmla="*/ 912 w 1152"/>
                <a:gd name="T71" fmla="*/ 120 h 672"/>
                <a:gd name="T72" fmla="*/ 1008 w 1152"/>
                <a:gd name="T73" fmla="*/ 264 h 672"/>
                <a:gd name="T74" fmla="*/ 816 w 1152"/>
                <a:gd name="T75" fmla="*/ 264 h 672"/>
                <a:gd name="T76" fmla="*/ 912 w 1152"/>
                <a:gd name="T77" fmla="*/ 408 h 672"/>
                <a:gd name="T78" fmla="*/ 971 w 1152"/>
                <a:gd name="T79" fmla="*/ 434 h 672"/>
                <a:gd name="T80" fmla="*/ 880 w 1152"/>
                <a:gd name="T81" fmla="*/ 404 h 672"/>
                <a:gd name="T82" fmla="*/ 480 w 1152"/>
                <a:gd name="T83" fmla="*/ 144 h 672"/>
                <a:gd name="T84" fmla="*/ 672 w 1152"/>
                <a:gd name="T85" fmla="*/ 144 h 672"/>
                <a:gd name="T86" fmla="*/ 576 w 1152"/>
                <a:gd name="T87" fmla="*/ 288 h 672"/>
                <a:gd name="T88" fmla="*/ 480 w 1152"/>
                <a:gd name="T89" fmla="*/ 144 h 672"/>
                <a:gd name="T90" fmla="*/ 608 w 1152"/>
                <a:gd name="T91" fmla="*/ 332 h 672"/>
                <a:gd name="T92" fmla="*/ 517 w 1152"/>
                <a:gd name="T93" fmla="*/ 362 h 672"/>
                <a:gd name="T94" fmla="*/ 576 w 1152"/>
                <a:gd name="T95" fmla="*/ 336 h 672"/>
                <a:gd name="T96" fmla="*/ 447 w 1152"/>
                <a:gd name="T97" fmla="*/ 384 h 672"/>
                <a:gd name="T98" fmla="*/ 468 w 1152"/>
                <a:gd name="T99" fmla="*/ 382 h 672"/>
                <a:gd name="T100" fmla="*/ 576 w 1152"/>
                <a:gd name="T101" fmla="*/ 432 h 672"/>
                <a:gd name="T102" fmla="*/ 684 w 1152"/>
                <a:gd name="T103" fmla="*/ 382 h 672"/>
                <a:gd name="T104" fmla="*/ 705 w 1152"/>
                <a:gd name="T105" fmla="*/ 384 h 672"/>
                <a:gd name="T106" fmla="*/ 768 w 1152"/>
                <a:gd name="T107" fmla="*/ 528 h 672"/>
                <a:gd name="T108" fmla="*/ 384 w 1152"/>
                <a:gd name="T109" fmla="*/ 447 h 672"/>
                <a:gd name="T110" fmla="*/ 181 w 1152"/>
                <a:gd name="T111" fmla="*/ 434 h 672"/>
                <a:gd name="T112" fmla="*/ 240 w 1152"/>
                <a:gd name="T113" fmla="*/ 408 h 672"/>
                <a:gd name="T114" fmla="*/ 299 w 1152"/>
                <a:gd name="T115" fmla="*/ 434 h 672"/>
                <a:gd name="T116" fmla="*/ 336 w 1152"/>
                <a:gd name="T117" fmla="*/ 264 h 672"/>
                <a:gd name="T118" fmla="*/ 144 w 1152"/>
                <a:gd name="T119" fmla="*/ 264 h 672"/>
                <a:gd name="T120" fmla="*/ 240 w 1152"/>
                <a:gd name="T121" fmla="*/ 120 h 672"/>
                <a:gd name="T122" fmla="*/ 336 w 1152"/>
                <a:gd name="T123" fmla="*/ 21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2" h="672">
                  <a:moveTo>
                    <a:pt x="96" y="216"/>
                  </a:moveTo>
                  <a:cubicBezTo>
                    <a:pt x="96" y="264"/>
                    <a:pt x="96" y="264"/>
                    <a:pt x="96" y="264"/>
                  </a:cubicBezTo>
                  <a:cubicBezTo>
                    <a:pt x="96" y="315"/>
                    <a:pt x="123" y="359"/>
                    <a:pt x="162" y="385"/>
                  </a:cubicBezTo>
                  <a:cubicBezTo>
                    <a:pt x="151" y="399"/>
                    <a:pt x="133" y="408"/>
                    <a:pt x="114" y="408"/>
                  </a:cubicBezTo>
                  <a:cubicBezTo>
                    <a:pt x="111" y="408"/>
                    <a:pt x="111" y="408"/>
                    <a:pt x="111" y="408"/>
                  </a:cubicBezTo>
                  <a:cubicBezTo>
                    <a:pt x="50" y="408"/>
                    <a:pt x="0" y="458"/>
                    <a:pt x="0" y="519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0" y="661"/>
                    <a:pt x="11" y="672"/>
                    <a:pt x="24" y="672"/>
                  </a:cubicBezTo>
                  <a:cubicBezTo>
                    <a:pt x="456" y="672"/>
                    <a:pt x="456" y="672"/>
                    <a:pt x="456" y="672"/>
                  </a:cubicBezTo>
                  <a:cubicBezTo>
                    <a:pt x="469" y="672"/>
                    <a:pt x="480" y="661"/>
                    <a:pt x="480" y="648"/>
                  </a:cubicBezTo>
                  <a:cubicBezTo>
                    <a:pt x="480" y="576"/>
                    <a:pt x="480" y="576"/>
                    <a:pt x="480" y="576"/>
                  </a:cubicBezTo>
                  <a:cubicBezTo>
                    <a:pt x="672" y="576"/>
                    <a:pt x="672" y="576"/>
                    <a:pt x="672" y="576"/>
                  </a:cubicBezTo>
                  <a:cubicBezTo>
                    <a:pt x="672" y="648"/>
                    <a:pt x="672" y="648"/>
                    <a:pt x="672" y="648"/>
                  </a:cubicBezTo>
                  <a:cubicBezTo>
                    <a:pt x="672" y="661"/>
                    <a:pt x="683" y="672"/>
                    <a:pt x="696" y="672"/>
                  </a:cubicBezTo>
                  <a:cubicBezTo>
                    <a:pt x="1128" y="672"/>
                    <a:pt x="1128" y="672"/>
                    <a:pt x="1128" y="672"/>
                  </a:cubicBezTo>
                  <a:cubicBezTo>
                    <a:pt x="1141" y="672"/>
                    <a:pt x="1152" y="661"/>
                    <a:pt x="1152" y="648"/>
                  </a:cubicBezTo>
                  <a:cubicBezTo>
                    <a:pt x="1152" y="519"/>
                    <a:pt x="1152" y="519"/>
                    <a:pt x="1152" y="519"/>
                  </a:cubicBezTo>
                  <a:cubicBezTo>
                    <a:pt x="1152" y="458"/>
                    <a:pt x="1102" y="408"/>
                    <a:pt x="1041" y="408"/>
                  </a:cubicBezTo>
                  <a:cubicBezTo>
                    <a:pt x="1038" y="408"/>
                    <a:pt x="1038" y="408"/>
                    <a:pt x="1038" y="408"/>
                  </a:cubicBezTo>
                  <a:cubicBezTo>
                    <a:pt x="1019" y="408"/>
                    <a:pt x="1001" y="399"/>
                    <a:pt x="990" y="385"/>
                  </a:cubicBezTo>
                  <a:cubicBezTo>
                    <a:pt x="1029" y="359"/>
                    <a:pt x="1056" y="315"/>
                    <a:pt x="1056" y="264"/>
                  </a:cubicBezTo>
                  <a:cubicBezTo>
                    <a:pt x="1056" y="216"/>
                    <a:pt x="1056" y="216"/>
                    <a:pt x="1056" y="216"/>
                  </a:cubicBezTo>
                  <a:cubicBezTo>
                    <a:pt x="1056" y="137"/>
                    <a:pt x="991" y="72"/>
                    <a:pt x="912" y="72"/>
                  </a:cubicBezTo>
                  <a:cubicBezTo>
                    <a:pt x="833" y="72"/>
                    <a:pt x="768" y="137"/>
                    <a:pt x="768" y="216"/>
                  </a:cubicBezTo>
                  <a:cubicBezTo>
                    <a:pt x="768" y="264"/>
                    <a:pt x="768" y="264"/>
                    <a:pt x="768" y="264"/>
                  </a:cubicBezTo>
                  <a:cubicBezTo>
                    <a:pt x="768" y="315"/>
                    <a:pt x="795" y="359"/>
                    <a:pt x="834" y="385"/>
                  </a:cubicBezTo>
                  <a:cubicBezTo>
                    <a:pt x="827" y="394"/>
                    <a:pt x="818" y="400"/>
                    <a:pt x="807" y="404"/>
                  </a:cubicBezTo>
                  <a:cubicBezTo>
                    <a:pt x="791" y="364"/>
                    <a:pt x="751" y="336"/>
                    <a:pt x="705" y="336"/>
                  </a:cubicBezTo>
                  <a:cubicBezTo>
                    <a:pt x="702" y="336"/>
                    <a:pt x="702" y="336"/>
                    <a:pt x="702" y="336"/>
                  </a:cubicBezTo>
                  <a:cubicBezTo>
                    <a:pt x="683" y="336"/>
                    <a:pt x="665" y="327"/>
                    <a:pt x="654" y="313"/>
                  </a:cubicBezTo>
                  <a:cubicBezTo>
                    <a:pt x="693" y="287"/>
                    <a:pt x="720" y="243"/>
                    <a:pt x="720" y="192"/>
                  </a:cubicBezTo>
                  <a:cubicBezTo>
                    <a:pt x="720" y="144"/>
                    <a:pt x="720" y="144"/>
                    <a:pt x="720" y="144"/>
                  </a:cubicBezTo>
                  <a:cubicBezTo>
                    <a:pt x="720" y="65"/>
                    <a:pt x="655" y="0"/>
                    <a:pt x="576" y="0"/>
                  </a:cubicBezTo>
                  <a:cubicBezTo>
                    <a:pt x="497" y="0"/>
                    <a:pt x="432" y="65"/>
                    <a:pt x="432" y="144"/>
                  </a:cubicBezTo>
                  <a:cubicBezTo>
                    <a:pt x="432" y="192"/>
                    <a:pt x="432" y="192"/>
                    <a:pt x="432" y="192"/>
                  </a:cubicBezTo>
                  <a:cubicBezTo>
                    <a:pt x="432" y="243"/>
                    <a:pt x="459" y="287"/>
                    <a:pt x="498" y="313"/>
                  </a:cubicBezTo>
                  <a:cubicBezTo>
                    <a:pt x="487" y="327"/>
                    <a:pt x="469" y="336"/>
                    <a:pt x="450" y="336"/>
                  </a:cubicBezTo>
                  <a:cubicBezTo>
                    <a:pt x="447" y="336"/>
                    <a:pt x="447" y="336"/>
                    <a:pt x="447" y="336"/>
                  </a:cubicBezTo>
                  <a:cubicBezTo>
                    <a:pt x="401" y="336"/>
                    <a:pt x="361" y="364"/>
                    <a:pt x="345" y="404"/>
                  </a:cubicBezTo>
                  <a:cubicBezTo>
                    <a:pt x="334" y="400"/>
                    <a:pt x="325" y="394"/>
                    <a:pt x="318" y="385"/>
                  </a:cubicBezTo>
                  <a:cubicBezTo>
                    <a:pt x="357" y="359"/>
                    <a:pt x="384" y="315"/>
                    <a:pt x="384" y="264"/>
                  </a:cubicBezTo>
                  <a:cubicBezTo>
                    <a:pt x="384" y="216"/>
                    <a:pt x="384" y="216"/>
                    <a:pt x="384" y="216"/>
                  </a:cubicBezTo>
                  <a:cubicBezTo>
                    <a:pt x="384" y="137"/>
                    <a:pt x="319" y="72"/>
                    <a:pt x="240" y="72"/>
                  </a:cubicBezTo>
                  <a:cubicBezTo>
                    <a:pt x="161" y="72"/>
                    <a:pt x="96" y="137"/>
                    <a:pt x="96" y="216"/>
                  </a:cubicBezTo>
                  <a:close/>
                  <a:moveTo>
                    <a:pt x="432" y="624"/>
                  </a:moveTo>
                  <a:cubicBezTo>
                    <a:pt x="48" y="624"/>
                    <a:pt x="48" y="624"/>
                    <a:pt x="48" y="624"/>
                  </a:cubicBezTo>
                  <a:cubicBezTo>
                    <a:pt x="48" y="519"/>
                    <a:pt x="48" y="519"/>
                    <a:pt x="48" y="519"/>
                  </a:cubicBezTo>
                  <a:cubicBezTo>
                    <a:pt x="48" y="484"/>
                    <a:pt x="76" y="456"/>
                    <a:pt x="111" y="456"/>
                  </a:cubicBezTo>
                  <a:cubicBezTo>
                    <a:pt x="114" y="456"/>
                    <a:pt x="114" y="456"/>
                    <a:pt x="114" y="456"/>
                  </a:cubicBezTo>
                  <a:cubicBezTo>
                    <a:pt x="120" y="456"/>
                    <a:pt x="127" y="455"/>
                    <a:pt x="132" y="454"/>
                  </a:cubicBezTo>
                  <a:cubicBezTo>
                    <a:pt x="141" y="463"/>
                    <a:pt x="141" y="463"/>
                    <a:pt x="141" y="463"/>
                  </a:cubicBezTo>
                  <a:cubicBezTo>
                    <a:pt x="167" y="489"/>
                    <a:pt x="203" y="504"/>
                    <a:pt x="240" y="504"/>
                  </a:cubicBezTo>
                  <a:cubicBezTo>
                    <a:pt x="276" y="504"/>
                    <a:pt x="310" y="490"/>
                    <a:pt x="336" y="466"/>
                  </a:cubicBezTo>
                  <a:cubicBezTo>
                    <a:pt x="336" y="552"/>
                    <a:pt x="336" y="552"/>
                    <a:pt x="336" y="552"/>
                  </a:cubicBezTo>
                  <a:cubicBezTo>
                    <a:pt x="336" y="565"/>
                    <a:pt x="347" y="576"/>
                    <a:pt x="360" y="576"/>
                  </a:cubicBezTo>
                  <a:cubicBezTo>
                    <a:pt x="432" y="576"/>
                    <a:pt x="432" y="576"/>
                    <a:pt x="432" y="576"/>
                  </a:cubicBezTo>
                  <a:lnTo>
                    <a:pt x="432" y="624"/>
                  </a:lnTo>
                  <a:close/>
                  <a:moveTo>
                    <a:pt x="1041" y="456"/>
                  </a:moveTo>
                  <a:cubicBezTo>
                    <a:pt x="1076" y="456"/>
                    <a:pt x="1104" y="484"/>
                    <a:pt x="1104" y="519"/>
                  </a:cubicBezTo>
                  <a:cubicBezTo>
                    <a:pt x="1104" y="624"/>
                    <a:pt x="1104" y="624"/>
                    <a:pt x="1104" y="624"/>
                  </a:cubicBezTo>
                  <a:cubicBezTo>
                    <a:pt x="720" y="624"/>
                    <a:pt x="720" y="624"/>
                    <a:pt x="720" y="624"/>
                  </a:cubicBezTo>
                  <a:cubicBezTo>
                    <a:pt x="720" y="576"/>
                    <a:pt x="720" y="576"/>
                    <a:pt x="720" y="576"/>
                  </a:cubicBezTo>
                  <a:cubicBezTo>
                    <a:pt x="792" y="576"/>
                    <a:pt x="792" y="576"/>
                    <a:pt x="792" y="576"/>
                  </a:cubicBezTo>
                  <a:cubicBezTo>
                    <a:pt x="805" y="576"/>
                    <a:pt x="816" y="565"/>
                    <a:pt x="816" y="552"/>
                  </a:cubicBezTo>
                  <a:cubicBezTo>
                    <a:pt x="816" y="466"/>
                    <a:pt x="816" y="466"/>
                    <a:pt x="816" y="466"/>
                  </a:cubicBezTo>
                  <a:cubicBezTo>
                    <a:pt x="842" y="490"/>
                    <a:pt x="876" y="504"/>
                    <a:pt x="912" y="504"/>
                  </a:cubicBezTo>
                  <a:cubicBezTo>
                    <a:pt x="949" y="504"/>
                    <a:pt x="984" y="489"/>
                    <a:pt x="1011" y="463"/>
                  </a:cubicBezTo>
                  <a:cubicBezTo>
                    <a:pt x="1020" y="454"/>
                    <a:pt x="1020" y="454"/>
                    <a:pt x="1020" y="454"/>
                  </a:cubicBezTo>
                  <a:cubicBezTo>
                    <a:pt x="1025" y="455"/>
                    <a:pt x="1032" y="456"/>
                    <a:pt x="1038" y="456"/>
                  </a:cubicBezTo>
                  <a:lnTo>
                    <a:pt x="1041" y="456"/>
                  </a:lnTo>
                  <a:close/>
                  <a:moveTo>
                    <a:pt x="816" y="216"/>
                  </a:moveTo>
                  <a:cubicBezTo>
                    <a:pt x="816" y="163"/>
                    <a:pt x="859" y="120"/>
                    <a:pt x="912" y="120"/>
                  </a:cubicBezTo>
                  <a:cubicBezTo>
                    <a:pt x="965" y="120"/>
                    <a:pt x="1008" y="163"/>
                    <a:pt x="1008" y="216"/>
                  </a:cubicBezTo>
                  <a:cubicBezTo>
                    <a:pt x="1008" y="264"/>
                    <a:pt x="1008" y="264"/>
                    <a:pt x="1008" y="264"/>
                  </a:cubicBezTo>
                  <a:cubicBezTo>
                    <a:pt x="1008" y="317"/>
                    <a:pt x="965" y="360"/>
                    <a:pt x="912" y="360"/>
                  </a:cubicBezTo>
                  <a:cubicBezTo>
                    <a:pt x="859" y="360"/>
                    <a:pt x="816" y="317"/>
                    <a:pt x="816" y="264"/>
                  </a:cubicBezTo>
                  <a:lnTo>
                    <a:pt x="816" y="216"/>
                  </a:lnTo>
                  <a:close/>
                  <a:moveTo>
                    <a:pt x="912" y="408"/>
                  </a:moveTo>
                  <a:cubicBezTo>
                    <a:pt x="923" y="408"/>
                    <a:pt x="934" y="407"/>
                    <a:pt x="944" y="404"/>
                  </a:cubicBezTo>
                  <a:cubicBezTo>
                    <a:pt x="951" y="416"/>
                    <a:pt x="961" y="426"/>
                    <a:pt x="971" y="434"/>
                  </a:cubicBezTo>
                  <a:cubicBezTo>
                    <a:pt x="938" y="462"/>
                    <a:pt x="886" y="462"/>
                    <a:pt x="853" y="434"/>
                  </a:cubicBezTo>
                  <a:cubicBezTo>
                    <a:pt x="863" y="426"/>
                    <a:pt x="873" y="416"/>
                    <a:pt x="880" y="404"/>
                  </a:cubicBezTo>
                  <a:cubicBezTo>
                    <a:pt x="890" y="407"/>
                    <a:pt x="901" y="408"/>
                    <a:pt x="912" y="408"/>
                  </a:cubicBezTo>
                  <a:close/>
                  <a:moveTo>
                    <a:pt x="480" y="144"/>
                  </a:moveTo>
                  <a:cubicBezTo>
                    <a:pt x="480" y="91"/>
                    <a:pt x="523" y="48"/>
                    <a:pt x="576" y="48"/>
                  </a:cubicBezTo>
                  <a:cubicBezTo>
                    <a:pt x="629" y="48"/>
                    <a:pt x="672" y="91"/>
                    <a:pt x="672" y="144"/>
                  </a:cubicBezTo>
                  <a:cubicBezTo>
                    <a:pt x="672" y="192"/>
                    <a:pt x="672" y="192"/>
                    <a:pt x="672" y="192"/>
                  </a:cubicBezTo>
                  <a:cubicBezTo>
                    <a:pt x="672" y="245"/>
                    <a:pt x="629" y="288"/>
                    <a:pt x="576" y="288"/>
                  </a:cubicBezTo>
                  <a:cubicBezTo>
                    <a:pt x="523" y="288"/>
                    <a:pt x="480" y="245"/>
                    <a:pt x="480" y="192"/>
                  </a:cubicBezTo>
                  <a:lnTo>
                    <a:pt x="480" y="144"/>
                  </a:lnTo>
                  <a:close/>
                  <a:moveTo>
                    <a:pt x="576" y="336"/>
                  </a:moveTo>
                  <a:cubicBezTo>
                    <a:pt x="587" y="336"/>
                    <a:pt x="598" y="335"/>
                    <a:pt x="608" y="332"/>
                  </a:cubicBezTo>
                  <a:cubicBezTo>
                    <a:pt x="615" y="344"/>
                    <a:pt x="625" y="354"/>
                    <a:pt x="635" y="362"/>
                  </a:cubicBezTo>
                  <a:cubicBezTo>
                    <a:pt x="602" y="390"/>
                    <a:pt x="550" y="390"/>
                    <a:pt x="517" y="362"/>
                  </a:cubicBezTo>
                  <a:cubicBezTo>
                    <a:pt x="527" y="354"/>
                    <a:pt x="537" y="344"/>
                    <a:pt x="544" y="332"/>
                  </a:cubicBezTo>
                  <a:cubicBezTo>
                    <a:pt x="554" y="335"/>
                    <a:pt x="565" y="336"/>
                    <a:pt x="576" y="336"/>
                  </a:cubicBezTo>
                  <a:close/>
                  <a:moveTo>
                    <a:pt x="384" y="447"/>
                  </a:moveTo>
                  <a:cubicBezTo>
                    <a:pt x="384" y="412"/>
                    <a:pt x="412" y="384"/>
                    <a:pt x="447" y="384"/>
                  </a:cubicBezTo>
                  <a:cubicBezTo>
                    <a:pt x="450" y="384"/>
                    <a:pt x="450" y="384"/>
                    <a:pt x="450" y="384"/>
                  </a:cubicBezTo>
                  <a:cubicBezTo>
                    <a:pt x="456" y="384"/>
                    <a:pt x="463" y="383"/>
                    <a:pt x="468" y="382"/>
                  </a:cubicBezTo>
                  <a:cubicBezTo>
                    <a:pt x="477" y="391"/>
                    <a:pt x="477" y="391"/>
                    <a:pt x="477" y="391"/>
                  </a:cubicBezTo>
                  <a:cubicBezTo>
                    <a:pt x="504" y="417"/>
                    <a:pt x="539" y="432"/>
                    <a:pt x="576" y="432"/>
                  </a:cubicBezTo>
                  <a:cubicBezTo>
                    <a:pt x="613" y="432"/>
                    <a:pt x="649" y="417"/>
                    <a:pt x="675" y="391"/>
                  </a:cubicBezTo>
                  <a:cubicBezTo>
                    <a:pt x="684" y="382"/>
                    <a:pt x="684" y="382"/>
                    <a:pt x="684" y="382"/>
                  </a:cubicBezTo>
                  <a:cubicBezTo>
                    <a:pt x="689" y="383"/>
                    <a:pt x="696" y="384"/>
                    <a:pt x="702" y="384"/>
                  </a:cubicBezTo>
                  <a:cubicBezTo>
                    <a:pt x="705" y="384"/>
                    <a:pt x="705" y="384"/>
                    <a:pt x="705" y="384"/>
                  </a:cubicBezTo>
                  <a:cubicBezTo>
                    <a:pt x="740" y="384"/>
                    <a:pt x="768" y="412"/>
                    <a:pt x="768" y="447"/>
                  </a:cubicBezTo>
                  <a:cubicBezTo>
                    <a:pt x="768" y="528"/>
                    <a:pt x="768" y="528"/>
                    <a:pt x="768" y="528"/>
                  </a:cubicBezTo>
                  <a:cubicBezTo>
                    <a:pt x="384" y="528"/>
                    <a:pt x="384" y="528"/>
                    <a:pt x="384" y="528"/>
                  </a:cubicBezTo>
                  <a:lnTo>
                    <a:pt x="384" y="447"/>
                  </a:lnTo>
                  <a:close/>
                  <a:moveTo>
                    <a:pt x="299" y="434"/>
                  </a:moveTo>
                  <a:cubicBezTo>
                    <a:pt x="266" y="462"/>
                    <a:pt x="214" y="462"/>
                    <a:pt x="181" y="434"/>
                  </a:cubicBezTo>
                  <a:cubicBezTo>
                    <a:pt x="191" y="426"/>
                    <a:pt x="201" y="416"/>
                    <a:pt x="208" y="404"/>
                  </a:cubicBezTo>
                  <a:cubicBezTo>
                    <a:pt x="218" y="407"/>
                    <a:pt x="229" y="408"/>
                    <a:pt x="240" y="408"/>
                  </a:cubicBezTo>
                  <a:cubicBezTo>
                    <a:pt x="251" y="408"/>
                    <a:pt x="262" y="407"/>
                    <a:pt x="272" y="404"/>
                  </a:cubicBezTo>
                  <a:cubicBezTo>
                    <a:pt x="279" y="416"/>
                    <a:pt x="289" y="426"/>
                    <a:pt x="299" y="434"/>
                  </a:cubicBezTo>
                  <a:close/>
                  <a:moveTo>
                    <a:pt x="336" y="216"/>
                  </a:moveTo>
                  <a:cubicBezTo>
                    <a:pt x="336" y="264"/>
                    <a:pt x="336" y="264"/>
                    <a:pt x="336" y="264"/>
                  </a:cubicBezTo>
                  <a:cubicBezTo>
                    <a:pt x="336" y="317"/>
                    <a:pt x="293" y="360"/>
                    <a:pt x="240" y="360"/>
                  </a:cubicBezTo>
                  <a:cubicBezTo>
                    <a:pt x="187" y="360"/>
                    <a:pt x="144" y="317"/>
                    <a:pt x="144" y="264"/>
                  </a:cubicBezTo>
                  <a:cubicBezTo>
                    <a:pt x="144" y="216"/>
                    <a:pt x="144" y="216"/>
                    <a:pt x="144" y="216"/>
                  </a:cubicBezTo>
                  <a:cubicBezTo>
                    <a:pt x="144" y="163"/>
                    <a:pt x="187" y="120"/>
                    <a:pt x="240" y="120"/>
                  </a:cubicBezTo>
                  <a:cubicBezTo>
                    <a:pt x="293" y="120"/>
                    <a:pt x="336" y="163"/>
                    <a:pt x="336" y="216"/>
                  </a:cubicBezTo>
                  <a:close/>
                  <a:moveTo>
                    <a:pt x="336" y="216"/>
                  </a:moveTo>
                  <a:cubicBezTo>
                    <a:pt x="336" y="216"/>
                    <a:pt x="336" y="216"/>
                    <a:pt x="336" y="216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9BA5229F-7713-D0C9-9B91-15E1ED8EA8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72938" y="3351213"/>
              <a:ext cx="769937" cy="296862"/>
            </a:xfrm>
            <a:custGeom>
              <a:avLst/>
              <a:gdLst>
                <a:gd name="T0" fmla="*/ 1337 w 1488"/>
                <a:gd name="T1" fmla="*/ 104 h 576"/>
                <a:gd name="T2" fmla="*/ 845 w 1488"/>
                <a:gd name="T3" fmla="*/ 238 h 576"/>
                <a:gd name="T4" fmla="*/ 833 w 1488"/>
                <a:gd name="T5" fmla="*/ 223 h 576"/>
                <a:gd name="T6" fmla="*/ 665 w 1488"/>
                <a:gd name="T7" fmla="*/ 55 h 576"/>
                <a:gd name="T8" fmla="*/ 648 w 1488"/>
                <a:gd name="T9" fmla="*/ 48 h 576"/>
                <a:gd name="T10" fmla="*/ 384 w 1488"/>
                <a:gd name="T11" fmla="*/ 48 h 576"/>
                <a:gd name="T12" fmla="*/ 384 w 1488"/>
                <a:gd name="T13" fmla="*/ 24 h 576"/>
                <a:gd name="T14" fmla="*/ 360 w 1488"/>
                <a:gd name="T15" fmla="*/ 0 h 576"/>
                <a:gd name="T16" fmla="*/ 24 w 1488"/>
                <a:gd name="T17" fmla="*/ 0 h 576"/>
                <a:gd name="T18" fmla="*/ 0 w 1488"/>
                <a:gd name="T19" fmla="*/ 24 h 576"/>
                <a:gd name="T20" fmla="*/ 0 w 1488"/>
                <a:gd name="T21" fmla="*/ 552 h 576"/>
                <a:gd name="T22" fmla="*/ 24 w 1488"/>
                <a:gd name="T23" fmla="*/ 576 h 576"/>
                <a:gd name="T24" fmla="*/ 216 w 1488"/>
                <a:gd name="T25" fmla="*/ 576 h 576"/>
                <a:gd name="T26" fmla="*/ 240 w 1488"/>
                <a:gd name="T27" fmla="*/ 552 h 576"/>
                <a:gd name="T28" fmla="*/ 240 w 1488"/>
                <a:gd name="T29" fmla="*/ 528 h 576"/>
                <a:gd name="T30" fmla="*/ 360 w 1488"/>
                <a:gd name="T31" fmla="*/ 528 h 576"/>
                <a:gd name="T32" fmla="*/ 384 w 1488"/>
                <a:gd name="T33" fmla="*/ 504 h 576"/>
                <a:gd name="T34" fmla="*/ 384 w 1488"/>
                <a:gd name="T35" fmla="*/ 480 h 576"/>
                <a:gd name="T36" fmla="*/ 548 w 1488"/>
                <a:gd name="T37" fmla="*/ 480 h 576"/>
                <a:gd name="T38" fmla="*/ 688 w 1488"/>
                <a:gd name="T39" fmla="*/ 527 h 576"/>
                <a:gd name="T40" fmla="*/ 696 w 1488"/>
                <a:gd name="T41" fmla="*/ 528 h 576"/>
                <a:gd name="T42" fmla="*/ 704 w 1488"/>
                <a:gd name="T43" fmla="*/ 527 h 576"/>
                <a:gd name="T44" fmla="*/ 1472 w 1488"/>
                <a:gd name="T45" fmla="*/ 263 h 576"/>
                <a:gd name="T46" fmla="*/ 1488 w 1488"/>
                <a:gd name="T47" fmla="*/ 240 h 576"/>
                <a:gd name="T48" fmla="*/ 1488 w 1488"/>
                <a:gd name="T49" fmla="*/ 216 h 576"/>
                <a:gd name="T50" fmla="*/ 1469 w 1488"/>
                <a:gd name="T51" fmla="*/ 152 h 576"/>
                <a:gd name="T52" fmla="*/ 1337 w 1488"/>
                <a:gd name="T53" fmla="*/ 104 h 576"/>
                <a:gd name="T54" fmla="*/ 192 w 1488"/>
                <a:gd name="T55" fmla="*/ 528 h 576"/>
                <a:gd name="T56" fmla="*/ 48 w 1488"/>
                <a:gd name="T57" fmla="*/ 528 h 576"/>
                <a:gd name="T58" fmla="*/ 48 w 1488"/>
                <a:gd name="T59" fmla="*/ 48 h 576"/>
                <a:gd name="T60" fmla="*/ 192 w 1488"/>
                <a:gd name="T61" fmla="*/ 48 h 576"/>
                <a:gd name="T62" fmla="*/ 192 w 1488"/>
                <a:gd name="T63" fmla="*/ 528 h 576"/>
                <a:gd name="T64" fmla="*/ 336 w 1488"/>
                <a:gd name="T65" fmla="*/ 480 h 576"/>
                <a:gd name="T66" fmla="*/ 240 w 1488"/>
                <a:gd name="T67" fmla="*/ 480 h 576"/>
                <a:gd name="T68" fmla="*/ 240 w 1488"/>
                <a:gd name="T69" fmla="*/ 48 h 576"/>
                <a:gd name="T70" fmla="*/ 336 w 1488"/>
                <a:gd name="T71" fmla="*/ 48 h 576"/>
                <a:gd name="T72" fmla="*/ 336 w 1488"/>
                <a:gd name="T73" fmla="*/ 480 h 576"/>
                <a:gd name="T74" fmla="*/ 1440 w 1488"/>
                <a:gd name="T75" fmla="*/ 223 h 576"/>
                <a:gd name="T76" fmla="*/ 696 w 1488"/>
                <a:gd name="T77" fmla="*/ 479 h 576"/>
                <a:gd name="T78" fmla="*/ 560 w 1488"/>
                <a:gd name="T79" fmla="*/ 433 h 576"/>
                <a:gd name="T80" fmla="*/ 552 w 1488"/>
                <a:gd name="T81" fmla="*/ 432 h 576"/>
                <a:gd name="T82" fmla="*/ 384 w 1488"/>
                <a:gd name="T83" fmla="*/ 432 h 576"/>
                <a:gd name="T84" fmla="*/ 384 w 1488"/>
                <a:gd name="T85" fmla="*/ 96 h 576"/>
                <a:gd name="T86" fmla="*/ 638 w 1488"/>
                <a:gd name="T87" fmla="*/ 96 h 576"/>
                <a:gd name="T88" fmla="*/ 799 w 1488"/>
                <a:gd name="T89" fmla="*/ 257 h 576"/>
                <a:gd name="T90" fmla="*/ 799 w 1488"/>
                <a:gd name="T91" fmla="*/ 319 h 576"/>
                <a:gd name="T92" fmla="*/ 737 w 1488"/>
                <a:gd name="T93" fmla="*/ 319 h 576"/>
                <a:gd name="T94" fmla="*/ 617 w 1488"/>
                <a:gd name="T95" fmla="*/ 199 h 576"/>
                <a:gd name="T96" fmla="*/ 583 w 1488"/>
                <a:gd name="T97" fmla="*/ 233 h 576"/>
                <a:gd name="T98" fmla="*/ 703 w 1488"/>
                <a:gd name="T99" fmla="*/ 353 h 576"/>
                <a:gd name="T100" fmla="*/ 768 w 1488"/>
                <a:gd name="T101" fmla="*/ 380 h 576"/>
                <a:gd name="T102" fmla="*/ 833 w 1488"/>
                <a:gd name="T103" fmla="*/ 353 h 576"/>
                <a:gd name="T104" fmla="*/ 859 w 1488"/>
                <a:gd name="T105" fmla="*/ 284 h 576"/>
                <a:gd name="T106" fmla="*/ 1349 w 1488"/>
                <a:gd name="T107" fmla="*/ 150 h 576"/>
                <a:gd name="T108" fmla="*/ 1429 w 1488"/>
                <a:gd name="T109" fmla="*/ 177 h 576"/>
                <a:gd name="T110" fmla="*/ 1440 w 1488"/>
                <a:gd name="T111" fmla="*/ 216 h 576"/>
                <a:gd name="T112" fmla="*/ 1440 w 1488"/>
                <a:gd name="T113" fmla="*/ 223 h 576"/>
                <a:gd name="T114" fmla="*/ 1440 w 1488"/>
                <a:gd name="T115" fmla="*/ 223 h 576"/>
                <a:gd name="T116" fmla="*/ 1440 w 1488"/>
                <a:gd name="T117" fmla="*/ 22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88" h="576">
                  <a:moveTo>
                    <a:pt x="1337" y="104"/>
                  </a:moveTo>
                  <a:cubicBezTo>
                    <a:pt x="845" y="238"/>
                    <a:pt x="845" y="238"/>
                    <a:pt x="845" y="238"/>
                  </a:cubicBezTo>
                  <a:cubicBezTo>
                    <a:pt x="842" y="233"/>
                    <a:pt x="838" y="228"/>
                    <a:pt x="833" y="223"/>
                  </a:cubicBezTo>
                  <a:cubicBezTo>
                    <a:pt x="665" y="55"/>
                    <a:pt x="665" y="55"/>
                    <a:pt x="665" y="55"/>
                  </a:cubicBezTo>
                  <a:cubicBezTo>
                    <a:pt x="660" y="51"/>
                    <a:pt x="654" y="48"/>
                    <a:pt x="648" y="48"/>
                  </a:cubicBezTo>
                  <a:cubicBezTo>
                    <a:pt x="384" y="48"/>
                    <a:pt x="384" y="48"/>
                    <a:pt x="384" y="48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4" y="11"/>
                    <a:pt x="373" y="0"/>
                    <a:pt x="36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552"/>
                    <a:pt x="0" y="552"/>
                    <a:pt x="0" y="552"/>
                  </a:cubicBezTo>
                  <a:cubicBezTo>
                    <a:pt x="0" y="565"/>
                    <a:pt x="11" y="576"/>
                    <a:pt x="24" y="576"/>
                  </a:cubicBezTo>
                  <a:cubicBezTo>
                    <a:pt x="216" y="576"/>
                    <a:pt x="216" y="576"/>
                    <a:pt x="216" y="576"/>
                  </a:cubicBezTo>
                  <a:cubicBezTo>
                    <a:pt x="229" y="576"/>
                    <a:pt x="240" y="565"/>
                    <a:pt x="240" y="552"/>
                  </a:cubicBezTo>
                  <a:cubicBezTo>
                    <a:pt x="240" y="528"/>
                    <a:pt x="240" y="528"/>
                    <a:pt x="240" y="528"/>
                  </a:cubicBezTo>
                  <a:cubicBezTo>
                    <a:pt x="360" y="528"/>
                    <a:pt x="360" y="528"/>
                    <a:pt x="360" y="528"/>
                  </a:cubicBezTo>
                  <a:cubicBezTo>
                    <a:pt x="373" y="528"/>
                    <a:pt x="384" y="517"/>
                    <a:pt x="384" y="504"/>
                  </a:cubicBezTo>
                  <a:cubicBezTo>
                    <a:pt x="384" y="480"/>
                    <a:pt x="384" y="480"/>
                    <a:pt x="384" y="480"/>
                  </a:cubicBezTo>
                  <a:cubicBezTo>
                    <a:pt x="548" y="480"/>
                    <a:pt x="548" y="480"/>
                    <a:pt x="548" y="480"/>
                  </a:cubicBezTo>
                  <a:cubicBezTo>
                    <a:pt x="688" y="527"/>
                    <a:pt x="688" y="527"/>
                    <a:pt x="688" y="527"/>
                  </a:cubicBezTo>
                  <a:cubicBezTo>
                    <a:pt x="691" y="528"/>
                    <a:pt x="693" y="528"/>
                    <a:pt x="696" y="528"/>
                  </a:cubicBezTo>
                  <a:cubicBezTo>
                    <a:pt x="699" y="528"/>
                    <a:pt x="701" y="528"/>
                    <a:pt x="704" y="527"/>
                  </a:cubicBezTo>
                  <a:cubicBezTo>
                    <a:pt x="1472" y="263"/>
                    <a:pt x="1472" y="263"/>
                    <a:pt x="1472" y="263"/>
                  </a:cubicBezTo>
                  <a:cubicBezTo>
                    <a:pt x="1482" y="259"/>
                    <a:pt x="1488" y="250"/>
                    <a:pt x="1488" y="240"/>
                  </a:cubicBezTo>
                  <a:cubicBezTo>
                    <a:pt x="1488" y="216"/>
                    <a:pt x="1488" y="216"/>
                    <a:pt x="1488" y="216"/>
                  </a:cubicBezTo>
                  <a:cubicBezTo>
                    <a:pt x="1488" y="193"/>
                    <a:pt x="1482" y="171"/>
                    <a:pt x="1469" y="152"/>
                  </a:cubicBezTo>
                  <a:cubicBezTo>
                    <a:pt x="1442" y="109"/>
                    <a:pt x="1388" y="90"/>
                    <a:pt x="1337" y="104"/>
                  </a:cubicBezTo>
                  <a:close/>
                  <a:moveTo>
                    <a:pt x="192" y="528"/>
                  </a:moveTo>
                  <a:cubicBezTo>
                    <a:pt x="48" y="528"/>
                    <a:pt x="48" y="528"/>
                    <a:pt x="48" y="52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192" y="48"/>
                    <a:pt x="192" y="48"/>
                    <a:pt x="192" y="48"/>
                  </a:cubicBezTo>
                  <a:lnTo>
                    <a:pt x="192" y="528"/>
                  </a:lnTo>
                  <a:close/>
                  <a:moveTo>
                    <a:pt x="336" y="480"/>
                  </a:moveTo>
                  <a:cubicBezTo>
                    <a:pt x="240" y="480"/>
                    <a:pt x="240" y="480"/>
                    <a:pt x="240" y="480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336" y="48"/>
                    <a:pt x="336" y="48"/>
                    <a:pt x="336" y="48"/>
                  </a:cubicBezTo>
                  <a:lnTo>
                    <a:pt x="336" y="480"/>
                  </a:lnTo>
                  <a:close/>
                  <a:moveTo>
                    <a:pt x="1440" y="223"/>
                  </a:moveTo>
                  <a:cubicBezTo>
                    <a:pt x="696" y="479"/>
                    <a:pt x="696" y="479"/>
                    <a:pt x="696" y="479"/>
                  </a:cubicBezTo>
                  <a:cubicBezTo>
                    <a:pt x="560" y="433"/>
                    <a:pt x="560" y="433"/>
                    <a:pt x="560" y="433"/>
                  </a:cubicBezTo>
                  <a:cubicBezTo>
                    <a:pt x="557" y="432"/>
                    <a:pt x="555" y="432"/>
                    <a:pt x="552" y="432"/>
                  </a:cubicBezTo>
                  <a:cubicBezTo>
                    <a:pt x="384" y="432"/>
                    <a:pt x="384" y="432"/>
                    <a:pt x="384" y="432"/>
                  </a:cubicBezTo>
                  <a:cubicBezTo>
                    <a:pt x="384" y="96"/>
                    <a:pt x="384" y="96"/>
                    <a:pt x="384" y="96"/>
                  </a:cubicBezTo>
                  <a:cubicBezTo>
                    <a:pt x="638" y="96"/>
                    <a:pt x="638" y="96"/>
                    <a:pt x="638" y="96"/>
                  </a:cubicBezTo>
                  <a:cubicBezTo>
                    <a:pt x="799" y="257"/>
                    <a:pt x="799" y="257"/>
                    <a:pt x="799" y="257"/>
                  </a:cubicBezTo>
                  <a:cubicBezTo>
                    <a:pt x="816" y="274"/>
                    <a:pt x="816" y="302"/>
                    <a:pt x="799" y="319"/>
                  </a:cubicBezTo>
                  <a:cubicBezTo>
                    <a:pt x="782" y="336"/>
                    <a:pt x="754" y="336"/>
                    <a:pt x="737" y="319"/>
                  </a:cubicBezTo>
                  <a:cubicBezTo>
                    <a:pt x="617" y="199"/>
                    <a:pt x="617" y="199"/>
                    <a:pt x="617" y="199"/>
                  </a:cubicBezTo>
                  <a:cubicBezTo>
                    <a:pt x="583" y="233"/>
                    <a:pt x="583" y="233"/>
                    <a:pt x="583" y="233"/>
                  </a:cubicBezTo>
                  <a:cubicBezTo>
                    <a:pt x="703" y="353"/>
                    <a:pt x="703" y="353"/>
                    <a:pt x="703" y="353"/>
                  </a:cubicBezTo>
                  <a:cubicBezTo>
                    <a:pt x="721" y="371"/>
                    <a:pt x="744" y="380"/>
                    <a:pt x="768" y="380"/>
                  </a:cubicBezTo>
                  <a:cubicBezTo>
                    <a:pt x="792" y="380"/>
                    <a:pt x="815" y="371"/>
                    <a:pt x="833" y="353"/>
                  </a:cubicBezTo>
                  <a:cubicBezTo>
                    <a:pt x="852" y="334"/>
                    <a:pt x="861" y="309"/>
                    <a:pt x="859" y="284"/>
                  </a:cubicBezTo>
                  <a:cubicBezTo>
                    <a:pt x="1349" y="150"/>
                    <a:pt x="1349" y="150"/>
                    <a:pt x="1349" y="150"/>
                  </a:cubicBezTo>
                  <a:cubicBezTo>
                    <a:pt x="1380" y="141"/>
                    <a:pt x="1413" y="153"/>
                    <a:pt x="1429" y="177"/>
                  </a:cubicBezTo>
                  <a:cubicBezTo>
                    <a:pt x="1436" y="189"/>
                    <a:pt x="1440" y="202"/>
                    <a:pt x="1440" y="216"/>
                  </a:cubicBezTo>
                  <a:lnTo>
                    <a:pt x="1440" y="223"/>
                  </a:lnTo>
                  <a:close/>
                  <a:moveTo>
                    <a:pt x="1440" y="223"/>
                  </a:moveTo>
                  <a:cubicBezTo>
                    <a:pt x="1440" y="223"/>
                    <a:pt x="1440" y="223"/>
                    <a:pt x="1440" y="223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7BCF8C6-5E0E-FB2A-B2ED-0735D6BAF8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2838" y="2892425"/>
              <a:ext cx="30162" cy="30162"/>
            </a:xfrm>
            <a:custGeom>
              <a:avLst/>
              <a:gdLst>
                <a:gd name="T0" fmla="*/ 58 w 58"/>
                <a:gd name="T1" fmla="*/ 13 h 59"/>
                <a:gd name="T2" fmla="*/ 11 w 58"/>
                <a:gd name="T3" fmla="*/ 0 h 59"/>
                <a:gd name="T4" fmla="*/ 0 w 58"/>
                <a:gd name="T5" fmla="*/ 47 h 59"/>
                <a:gd name="T6" fmla="*/ 44 w 58"/>
                <a:gd name="T7" fmla="*/ 59 h 59"/>
                <a:gd name="T8" fmla="*/ 58 w 58"/>
                <a:gd name="T9" fmla="*/ 13 h 59"/>
                <a:gd name="T10" fmla="*/ 58 w 58"/>
                <a:gd name="T11" fmla="*/ 13 h 59"/>
                <a:gd name="T12" fmla="*/ 58 w 58"/>
                <a:gd name="T13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9">
                  <a:moveTo>
                    <a:pt x="58" y="13"/>
                  </a:moveTo>
                  <a:cubicBezTo>
                    <a:pt x="42" y="8"/>
                    <a:pt x="27" y="4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4" y="50"/>
                    <a:pt x="29" y="54"/>
                    <a:pt x="44" y="59"/>
                  </a:cubicBezTo>
                  <a:lnTo>
                    <a:pt x="58" y="13"/>
                  </a:ln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4412376-BE8E-03F6-0213-6BF63A30E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17475" y="3257550"/>
              <a:ext cx="25400" cy="25400"/>
            </a:xfrm>
            <a:custGeom>
              <a:avLst/>
              <a:gdLst>
                <a:gd name="T0" fmla="*/ 1 w 49"/>
                <a:gd name="T1" fmla="*/ 15 h 49"/>
                <a:gd name="T2" fmla="*/ 0 w 49"/>
                <a:gd name="T3" fmla="*/ 47 h 49"/>
                <a:gd name="T4" fmla="*/ 48 w 49"/>
                <a:gd name="T5" fmla="*/ 49 h 49"/>
                <a:gd name="T6" fmla="*/ 49 w 49"/>
                <a:gd name="T7" fmla="*/ 15 h 49"/>
                <a:gd name="T8" fmla="*/ 49 w 49"/>
                <a:gd name="T9" fmla="*/ 0 h 49"/>
                <a:gd name="T10" fmla="*/ 1 w 49"/>
                <a:gd name="T11" fmla="*/ 1 h 49"/>
                <a:gd name="T12" fmla="*/ 1 w 49"/>
                <a:gd name="T13" fmla="*/ 15 h 49"/>
                <a:gd name="T14" fmla="*/ 1 w 49"/>
                <a:gd name="T15" fmla="*/ 15 h 49"/>
                <a:gd name="T16" fmla="*/ 1 w 49"/>
                <a:gd name="T17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1" y="15"/>
                  </a:moveTo>
                  <a:cubicBezTo>
                    <a:pt x="1" y="26"/>
                    <a:pt x="1" y="37"/>
                    <a:pt x="0" y="4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9" y="38"/>
                    <a:pt x="49" y="27"/>
                    <a:pt x="49" y="15"/>
                  </a:cubicBezTo>
                  <a:cubicBezTo>
                    <a:pt x="49" y="10"/>
                    <a:pt x="49" y="5"/>
                    <a:pt x="49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6"/>
                    <a:pt x="1" y="10"/>
                    <a:pt x="1" y="15"/>
                  </a:cubicBezTo>
                  <a:close/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23C1098-8F1C-BD61-1AE3-CD9ED7303C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95213" y="2882900"/>
              <a:ext cx="28575" cy="28575"/>
            </a:xfrm>
            <a:custGeom>
              <a:avLst/>
              <a:gdLst>
                <a:gd name="T0" fmla="*/ 54 w 54"/>
                <a:gd name="T1" fmla="*/ 6 h 54"/>
                <a:gd name="T2" fmla="*/ 5 w 54"/>
                <a:gd name="T3" fmla="*/ 0 h 54"/>
                <a:gd name="T4" fmla="*/ 0 w 54"/>
                <a:gd name="T5" fmla="*/ 48 h 54"/>
                <a:gd name="T6" fmla="*/ 46 w 54"/>
                <a:gd name="T7" fmla="*/ 54 h 54"/>
                <a:gd name="T8" fmla="*/ 54 w 54"/>
                <a:gd name="T9" fmla="*/ 6 h 54"/>
                <a:gd name="T10" fmla="*/ 54 w 54"/>
                <a:gd name="T11" fmla="*/ 6 h 54"/>
                <a:gd name="T12" fmla="*/ 54 w 54"/>
                <a:gd name="T13" fmla="*/ 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54" y="6"/>
                  </a:moveTo>
                  <a:cubicBezTo>
                    <a:pt x="38" y="4"/>
                    <a:pt x="22" y="2"/>
                    <a:pt x="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6" y="49"/>
                    <a:pt x="31" y="51"/>
                    <a:pt x="46" y="54"/>
                  </a:cubicBezTo>
                  <a:lnTo>
                    <a:pt x="54" y="6"/>
                  </a:lnTo>
                  <a:close/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BDDAC1F4-07EF-5D76-C165-5565F848F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04775" y="3157538"/>
              <a:ext cx="30162" cy="30162"/>
            </a:xfrm>
            <a:custGeom>
              <a:avLst/>
              <a:gdLst>
                <a:gd name="T0" fmla="*/ 11 w 58"/>
                <a:gd name="T1" fmla="*/ 58 h 58"/>
                <a:gd name="T2" fmla="*/ 58 w 58"/>
                <a:gd name="T3" fmla="*/ 48 h 58"/>
                <a:gd name="T4" fmla="*/ 46 w 58"/>
                <a:gd name="T5" fmla="*/ 0 h 58"/>
                <a:gd name="T6" fmla="*/ 0 w 58"/>
                <a:gd name="T7" fmla="*/ 14 h 58"/>
                <a:gd name="T8" fmla="*/ 11 w 58"/>
                <a:gd name="T9" fmla="*/ 58 h 58"/>
                <a:gd name="T10" fmla="*/ 11 w 58"/>
                <a:gd name="T11" fmla="*/ 58 h 58"/>
                <a:gd name="T12" fmla="*/ 11 w 58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8">
                  <a:moveTo>
                    <a:pt x="11" y="5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4" y="32"/>
                    <a:pt x="50" y="16"/>
                    <a:pt x="4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28"/>
                    <a:pt x="8" y="43"/>
                    <a:pt x="11" y="58"/>
                  </a:cubicBezTo>
                  <a:close/>
                  <a:moveTo>
                    <a:pt x="11" y="58"/>
                  </a:moveTo>
                  <a:cubicBezTo>
                    <a:pt x="11" y="58"/>
                    <a:pt x="11" y="58"/>
                    <a:pt x="11" y="58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799C7A-9CA7-46A8-80A1-3F98262DC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87288" y="2906713"/>
              <a:ext cx="31750" cy="31750"/>
            </a:xfrm>
            <a:custGeom>
              <a:avLst/>
              <a:gdLst>
                <a:gd name="T0" fmla="*/ 63 w 63"/>
                <a:gd name="T1" fmla="*/ 19 h 63"/>
                <a:gd name="T2" fmla="*/ 17 w 63"/>
                <a:gd name="T3" fmla="*/ 0 h 63"/>
                <a:gd name="T4" fmla="*/ 0 w 63"/>
                <a:gd name="T5" fmla="*/ 45 h 63"/>
                <a:gd name="T6" fmla="*/ 42 w 63"/>
                <a:gd name="T7" fmla="*/ 63 h 63"/>
                <a:gd name="T8" fmla="*/ 63 w 63"/>
                <a:gd name="T9" fmla="*/ 19 h 63"/>
                <a:gd name="T10" fmla="*/ 63 w 63"/>
                <a:gd name="T11" fmla="*/ 19 h 63"/>
                <a:gd name="T12" fmla="*/ 63 w 63"/>
                <a:gd name="T13" fmla="*/ 1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63">
                  <a:moveTo>
                    <a:pt x="63" y="19"/>
                  </a:moveTo>
                  <a:cubicBezTo>
                    <a:pt x="48" y="12"/>
                    <a:pt x="32" y="6"/>
                    <a:pt x="17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4" y="50"/>
                    <a:pt x="29" y="56"/>
                    <a:pt x="42" y="63"/>
                  </a:cubicBezTo>
                  <a:lnTo>
                    <a:pt x="63" y="19"/>
                  </a:lnTo>
                  <a:close/>
                  <a:moveTo>
                    <a:pt x="63" y="19"/>
                  </a:moveTo>
                  <a:cubicBezTo>
                    <a:pt x="63" y="19"/>
                    <a:pt x="63" y="19"/>
                    <a:pt x="63" y="19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60BA914D-7296-9FBE-853D-EF1C6D0CCA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14300" y="3206750"/>
              <a:ext cx="26987" cy="26987"/>
            </a:xfrm>
            <a:custGeom>
              <a:avLst/>
              <a:gdLst>
                <a:gd name="T0" fmla="*/ 5 w 53"/>
                <a:gd name="T1" fmla="*/ 53 h 53"/>
                <a:gd name="T2" fmla="*/ 53 w 53"/>
                <a:gd name="T3" fmla="*/ 49 h 53"/>
                <a:gd name="T4" fmla="*/ 48 w 53"/>
                <a:gd name="T5" fmla="*/ 0 h 53"/>
                <a:gd name="T6" fmla="*/ 0 w 53"/>
                <a:gd name="T7" fmla="*/ 7 h 53"/>
                <a:gd name="T8" fmla="*/ 5 w 53"/>
                <a:gd name="T9" fmla="*/ 53 h 53"/>
                <a:gd name="T10" fmla="*/ 5 w 53"/>
                <a:gd name="T11" fmla="*/ 53 h 53"/>
                <a:gd name="T12" fmla="*/ 5 w 5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3">
                  <a:moveTo>
                    <a:pt x="5" y="53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52" y="32"/>
                    <a:pt x="50" y="16"/>
                    <a:pt x="4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22"/>
                    <a:pt x="4" y="37"/>
                    <a:pt x="5" y="53"/>
                  </a:cubicBez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210BF90E-D4CF-F6D8-39FF-67BAF301C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38100" y="3024188"/>
              <a:ext cx="34925" cy="34925"/>
            </a:xfrm>
            <a:custGeom>
              <a:avLst/>
              <a:gdLst>
                <a:gd name="T0" fmla="*/ 28 w 67"/>
                <a:gd name="T1" fmla="*/ 67 h 67"/>
                <a:gd name="T2" fmla="*/ 67 w 67"/>
                <a:gd name="T3" fmla="*/ 40 h 67"/>
                <a:gd name="T4" fmla="*/ 38 w 67"/>
                <a:gd name="T5" fmla="*/ 0 h 67"/>
                <a:gd name="T6" fmla="*/ 0 w 67"/>
                <a:gd name="T7" fmla="*/ 31 h 67"/>
                <a:gd name="T8" fmla="*/ 28 w 67"/>
                <a:gd name="T9" fmla="*/ 67 h 67"/>
                <a:gd name="T10" fmla="*/ 28 w 67"/>
                <a:gd name="T11" fmla="*/ 67 h 67"/>
                <a:gd name="T12" fmla="*/ 28 w 67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28" y="67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58" y="26"/>
                    <a:pt x="48" y="13"/>
                    <a:pt x="38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0" y="42"/>
                    <a:pt x="19" y="55"/>
                    <a:pt x="28" y="67"/>
                  </a:cubicBezTo>
                  <a:close/>
                  <a:moveTo>
                    <a:pt x="28" y="67"/>
                  </a:moveTo>
                  <a:cubicBezTo>
                    <a:pt x="28" y="67"/>
                    <a:pt x="28" y="67"/>
                    <a:pt x="28" y="67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7BFBE43-9EDC-978C-6F85-66D2153FE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7313" y="3109913"/>
              <a:ext cx="33337" cy="31750"/>
            </a:xfrm>
            <a:custGeom>
              <a:avLst/>
              <a:gdLst>
                <a:gd name="T0" fmla="*/ 17 w 62"/>
                <a:gd name="T1" fmla="*/ 62 h 62"/>
                <a:gd name="T2" fmla="*/ 62 w 62"/>
                <a:gd name="T3" fmla="*/ 46 h 62"/>
                <a:gd name="T4" fmla="*/ 44 w 62"/>
                <a:gd name="T5" fmla="*/ 0 h 62"/>
                <a:gd name="T6" fmla="*/ 0 w 62"/>
                <a:gd name="T7" fmla="*/ 20 h 62"/>
                <a:gd name="T8" fmla="*/ 17 w 62"/>
                <a:gd name="T9" fmla="*/ 62 h 62"/>
                <a:gd name="T10" fmla="*/ 17 w 62"/>
                <a:gd name="T11" fmla="*/ 62 h 62"/>
                <a:gd name="T12" fmla="*/ 17 w 62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17" y="62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7" y="30"/>
                    <a:pt x="51" y="15"/>
                    <a:pt x="44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4"/>
                    <a:pt x="12" y="48"/>
                    <a:pt x="17" y="62"/>
                  </a:cubicBezTo>
                  <a:close/>
                  <a:moveTo>
                    <a:pt x="17" y="62"/>
                  </a:moveTo>
                  <a:cubicBezTo>
                    <a:pt x="17" y="62"/>
                    <a:pt x="17" y="62"/>
                    <a:pt x="17" y="62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5D7881-EE76-BAA9-C7FF-DC7398D9C6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06350" y="2987675"/>
              <a:ext cx="34925" cy="34925"/>
            </a:xfrm>
            <a:custGeom>
              <a:avLst/>
              <a:gdLst>
                <a:gd name="T0" fmla="*/ 68 w 68"/>
                <a:gd name="T1" fmla="*/ 35 h 68"/>
                <a:gd name="T2" fmla="*/ 33 w 68"/>
                <a:gd name="T3" fmla="*/ 0 h 68"/>
                <a:gd name="T4" fmla="*/ 0 w 68"/>
                <a:gd name="T5" fmla="*/ 35 h 68"/>
                <a:gd name="T6" fmla="*/ 32 w 68"/>
                <a:gd name="T7" fmla="*/ 68 h 68"/>
                <a:gd name="T8" fmla="*/ 68 w 68"/>
                <a:gd name="T9" fmla="*/ 35 h 68"/>
                <a:gd name="T10" fmla="*/ 68 w 68"/>
                <a:gd name="T11" fmla="*/ 35 h 68"/>
                <a:gd name="T12" fmla="*/ 68 w 68"/>
                <a:gd name="T13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8">
                  <a:moveTo>
                    <a:pt x="68" y="35"/>
                  </a:moveTo>
                  <a:cubicBezTo>
                    <a:pt x="57" y="23"/>
                    <a:pt x="45" y="12"/>
                    <a:pt x="33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1" y="46"/>
                    <a:pt x="22" y="57"/>
                    <a:pt x="32" y="68"/>
                  </a:cubicBezTo>
                  <a:lnTo>
                    <a:pt x="68" y="35"/>
                  </a:lnTo>
                  <a:close/>
                  <a:moveTo>
                    <a:pt x="68" y="35"/>
                  </a:moveTo>
                  <a:cubicBezTo>
                    <a:pt x="68" y="35"/>
                    <a:pt x="68" y="35"/>
                    <a:pt x="68" y="3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343702A3-C5BB-1507-6303-95B771AE1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30150" y="2927350"/>
              <a:ext cx="34925" cy="34925"/>
            </a:xfrm>
            <a:custGeom>
              <a:avLst/>
              <a:gdLst>
                <a:gd name="T0" fmla="*/ 66 w 66"/>
                <a:gd name="T1" fmla="*/ 25 h 66"/>
                <a:gd name="T2" fmla="*/ 23 w 66"/>
                <a:gd name="T3" fmla="*/ 0 h 66"/>
                <a:gd name="T4" fmla="*/ 0 w 66"/>
                <a:gd name="T5" fmla="*/ 42 h 66"/>
                <a:gd name="T6" fmla="*/ 40 w 66"/>
                <a:gd name="T7" fmla="*/ 66 h 66"/>
                <a:gd name="T8" fmla="*/ 66 w 66"/>
                <a:gd name="T9" fmla="*/ 25 h 66"/>
                <a:gd name="T10" fmla="*/ 66 w 66"/>
                <a:gd name="T11" fmla="*/ 25 h 66"/>
                <a:gd name="T12" fmla="*/ 66 w 66"/>
                <a:gd name="T13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66">
                  <a:moveTo>
                    <a:pt x="66" y="25"/>
                  </a:moveTo>
                  <a:cubicBezTo>
                    <a:pt x="52" y="16"/>
                    <a:pt x="38" y="8"/>
                    <a:pt x="23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4" y="50"/>
                    <a:pt x="27" y="57"/>
                    <a:pt x="40" y="66"/>
                  </a:cubicBezTo>
                  <a:lnTo>
                    <a:pt x="66" y="25"/>
                  </a:ln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720E5A8A-A21C-FB5C-7D5D-5CC79D1DE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01600" y="3351213"/>
              <a:ext cx="30162" cy="30162"/>
            </a:xfrm>
            <a:custGeom>
              <a:avLst/>
              <a:gdLst>
                <a:gd name="T0" fmla="*/ 0 w 59"/>
                <a:gd name="T1" fmla="*/ 44 h 59"/>
                <a:gd name="T2" fmla="*/ 46 w 59"/>
                <a:gd name="T3" fmla="*/ 59 h 59"/>
                <a:gd name="T4" fmla="*/ 59 w 59"/>
                <a:gd name="T5" fmla="*/ 12 h 59"/>
                <a:gd name="T6" fmla="*/ 13 w 59"/>
                <a:gd name="T7" fmla="*/ 0 h 59"/>
                <a:gd name="T8" fmla="*/ 0 w 59"/>
                <a:gd name="T9" fmla="*/ 44 h 59"/>
                <a:gd name="T10" fmla="*/ 0 w 59"/>
                <a:gd name="T11" fmla="*/ 44 h 59"/>
                <a:gd name="T12" fmla="*/ 0 w 59"/>
                <a:gd name="T13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9">
                  <a:moveTo>
                    <a:pt x="0" y="44"/>
                  </a:moveTo>
                  <a:cubicBezTo>
                    <a:pt x="46" y="59"/>
                    <a:pt x="46" y="59"/>
                    <a:pt x="46" y="59"/>
                  </a:cubicBezTo>
                  <a:cubicBezTo>
                    <a:pt x="51" y="43"/>
                    <a:pt x="55" y="27"/>
                    <a:pt x="59" y="1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5"/>
                    <a:pt x="5" y="30"/>
                    <a:pt x="0" y="44"/>
                  </a:cubicBezTo>
                  <a:close/>
                  <a:moveTo>
                    <a:pt x="0" y="44"/>
                  </a:moveTo>
                  <a:cubicBezTo>
                    <a:pt x="0" y="44"/>
                    <a:pt x="0" y="44"/>
                    <a:pt x="0" y="44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121F81C-0114-F4D0-FCA7-72A4FFD8A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12713" y="3305175"/>
              <a:ext cx="28575" cy="26987"/>
            </a:xfrm>
            <a:custGeom>
              <a:avLst/>
              <a:gdLst>
                <a:gd name="T0" fmla="*/ 54 w 54"/>
                <a:gd name="T1" fmla="*/ 5 h 54"/>
                <a:gd name="T2" fmla="*/ 7 w 54"/>
                <a:gd name="T3" fmla="*/ 0 h 54"/>
                <a:gd name="T4" fmla="*/ 0 w 54"/>
                <a:gd name="T5" fmla="*/ 45 h 54"/>
                <a:gd name="T6" fmla="*/ 47 w 54"/>
                <a:gd name="T7" fmla="*/ 54 h 54"/>
                <a:gd name="T8" fmla="*/ 54 w 54"/>
                <a:gd name="T9" fmla="*/ 5 h 54"/>
                <a:gd name="T10" fmla="*/ 54 w 54"/>
                <a:gd name="T11" fmla="*/ 5 h 54"/>
                <a:gd name="T12" fmla="*/ 54 w 54"/>
                <a:gd name="T13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54" y="5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15"/>
                    <a:pt x="3" y="30"/>
                    <a:pt x="0" y="45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0" y="38"/>
                    <a:pt x="53" y="22"/>
                    <a:pt x="54" y="5"/>
                  </a:cubicBezTo>
                  <a:close/>
                  <a:moveTo>
                    <a:pt x="54" y="5"/>
                  </a:moveTo>
                  <a:cubicBezTo>
                    <a:pt x="54" y="5"/>
                    <a:pt x="54" y="5"/>
                    <a:pt x="54" y="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DFBE6090-82DB-78C8-1D6D-2FF196FEC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69838" y="2954338"/>
              <a:ext cx="34925" cy="34925"/>
            </a:xfrm>
            <a:custGeom>
              <a:avLst/>
              <a:gdLst>
                <a:gd name="T0" fmla="*/ 67 w 67"/>
                <a:gd name="T1" fmla="*/ 30 h 67"/>
                <a:gd name="T2" fmla="*/ 28 w 67"/>
                <a:gd name="T3" fmla="*/ 0 h 67"/>
                <a:gd name="T4" fmla="*/ 0 w 67"/>
                <a:gd name="T5" fmla="*/ 38 h 67"/>
                <a:gd name="T6" fmla="*/ 36 w 67"/>
                <a:gd name="T7" fmla="*/ 67 h 67"/>
                <a:gd name="T8" fmla="*/ 67 w 67"/>
                <a:gd name="T9" fmla="*/ 30 h 67"/>
                <a:gd name="T10" fmla="*/ 67 w 67"/>
                <a:gd name="T11" fmla="*/ 30 h 67"/>
                <a:gd name="T12" fmla="*/ 67 w 67"/>
                <a:gd name="T13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67" y="30"/>
                  </a:moveTo>
                  <a:cubicBezTo>
                    <a:pt x="54" y="19"/>
                    <a:pt x="41" y="9"/>
                    <a:pt x="28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2" y="47"/>
                    <a:pt x="24" y="57"/>
                    <a:pt x="36" y="67"/>
                  </a:cubicBezTo>
                  <a:lnTo>
                    <a:pt x="67" y="30"/>
                  </a:lnTo>
                  <a:close/>
                  <a:moveTo>
                    <a:pt x="67" y="30"/>
                  </a:moveTo>
                  <a:cubicBezTo>
                    <a:pt x="67" y="30"/>
                    <a:pt x="67" y="30"/>
                    <a:pt x="67" y="30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1BB234D2-8846-3E31-C736-C45C4CC04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66675" y="3065463"/>
              <a:ext cx="33337" cy="33337"/>
            </a:xfrm>
            <a:custGeom>
              <a:avLst/>
              <a:gdLst>
                <a:gd name="T0" fmla="*/ 22 w 65"/>
                <a:gd name="T1" fmla="*/ 64 h 64"/>
                <a:gd name="T2" fmla="*/ 65 w 65"/>
                <a:gd name="T3" fmla="*/ 42 h 64"/>
                <a:gd name="T4" fmla="*/ 41 w 65"/>
                <a:gd name="T5" fmla="*/ 0 h 64"/>
                <a:gd name="T6" fmla="*/ 0 w 65"/>
                <a:gd name="T7" fmla="*/ 25 h 64"/>
                <a:gd name="T8" fmla="*/ 22 w 65"/>
                <a:gd name="T9" fmla="*/ 64 h 64"/>
                <a:gd name="T10" fmla="*/ 22 w 65"/>
                <a:gd name="T11" fmla="*/ 64 h 64"/>
                <a:gd name="T12" fmla="*/ 22 w 65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64">
                  <a:moveTo>
                    <a:pt x="22" y="64"/>
                  </a:moveTo>
                  <a:cubicBezTo>
                    <a:pt x="65" y="42"/>
                    <a:pt x="65" y="42"/>
                    <a:pt x="65" y="42"/>
                  </a:cubicBezTo>
                  <a:cubicBezTo>
                    <a:pt x="57" y="28"/>
                    <a:pt x="49" y="13"/>
                    <a:pt x="41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8" y="38"/>
                    <a:pt x="15" y="51"/>
                    <a:pt x="22" y="64"/>
                  </a:cubicBezTo>
                  <a:close/>
                  <a:moveTo>
                    <a:pt x="22" y="64"/>
                  </a:moveTo>
                  <a:cubicBezTo>
                    <a:pt x="22" y="64"/>
                    <a:pt x="22" y="64"/>
                    <a:pt x="22" y="64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C90EB254-A8DD-C777-21E7-1E9513E14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82463" y="3154363"/>
              <a:ext cx="30162" cy="30162"/>
            </a:xfrm>
            <a:custGeom>
              <a:avLst/>
              <a:gdLst>
                <a:gd name="T0" fmla="*/ 58 w 58"/>
                <a:gd name="T1" fmla="*/ 14 h 58"/>
                <a:gd name="T2" fmla="*/ 12 w 58"/>
                <a:gd name="T3" fmla="*/ 0 h 58"/>
                <a:gd name="T4" fmla="*/ 0 w 58"/>
                <a:gd name="T5" fmla="*/ 47 h 58"/>
                <a:gd name="T6" fmla="*/ 46 w 58"/>
                <a:gd name="T7" fmla="*/ 58 h 58"/>
                <a:gd name="T8" fmla="*/ 58 w 58"/>
                <a:gd name="T9" fmla="*/ 14 h 58"/>
                <a:gd name="T10" fmla="*/ 58 w 58"/>
                <a:gd name="T11" fmla="*/ 14 h 58"/>
                <a:gd name="T12" fmla="*/ 58 w 58"/>
                <a:gd name="T13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8">
                  <a:moveTo>
                    <a:pt x="58" y="14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7" y="16"/>
                    <a:pt x="3" y="32"/>
                    <a:pt x="0" y="4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0" y="43"/>
                    <a:pt x="54" y="28"/>
                    <a:pt x="58" y="14"/>
                  </a:cubicBezTo>
                  <a:close/>
                  <a:moveTo>
                    <a:pt x="58" y="14"/>
                  </a:moveTo>
                  <a:cubicBezTo>
                    <a:pt x="58" y="14"/>
                    <a:pt x="58" y="14"/>
                    <a:pt x="58" y="14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7B4A35B0-6F90-9C12-C927-9981E964C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98338" y="3108325"/>
              <a:ext cx="31750" cy="31750"/>
            </a:xfrm>
            <a:custGeom>
              <a:avLst/>
              <a:gdLst>
                <a:gd name="T0" fmla="*/ 62 w 62"/>
                <a:gd name="T1" fmla="*/ 20 h 62"/>
                <a:gd name="T2" fmla="*/ 18 w 62"/>
                <a:gd name="T3" fmla="*/ 0 h 62"/>
                <a:gd name="T4" fmla="*/ 0 w 62"/>
                <a:gd name="T5" fmla="*/ 46 h 62"/>
                <a:gd name="T6" fmla="*/ 45 w 62"/>
                <a:gd name="T7" fmla="*/ 62 h 62"/>
                <a:gd name="T8" fmla="*/ 62 w 62"/>
                <a:gd name="T9" fmla="*/ 20 h 62"/>
                <a:gd name="T10" fmla="*/ 62 w 62"/>
                <a:gd name="T11" fmla="*/ 20 h 62"/>
                <a:gd name="T12" fmla="*/ 62 w 62"/>
                <a:gd name="T1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62" y="2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2" y="15"/>
                    <a:pt x="5" y="30"/>
                    <a:pt x="0" y="46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50" y="48"/>
                    <a:pt x="56" y="34"/>
                    <a:pt x="62" y="20"/>
                  </a:cubicBezTo>
                  <a:close/>
                  <a:moveTo>
                    <a:pt x="62" y="20"/>
                  </a:moveTo>
                  <a:cubicBezTo>
                    <a:pt x="62" y="20"/>
                    <a:pt x="62" y="20"/>
                    <a:pt x="62" y="20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A4FEB2FB-5BF3-E3C8-F00C-E9326CD24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18975" y="3063875"/>
              <a:ext cx="33337" cy="33337"/>
            </a:xfrm>
            <a:custGeom>
              <a:avLst/>
              <a:gdLst>
                <a:gd name="T0" fmla="*/ 65 w 65"/>
                <a:gd name="T1" fmla="*/ 25 h 65"/>
                <a:gd name="T2" fmla="*/ 24 w 65"/>
                <a:gd name="T3" fmla="*/ 0 h 65"/>
                <a:gd name="T4" fmla="*/ 0 w 65"/>
                <a:gd name="T5" fmla="*/ 42 h 65"/>
                <a:gd name="T6" fmla="*/ 42 w 65"/>
                <a:gd name="T7" fmla="*/ 65 h 65"/>
                <a:gd name="T8" fmla="*/ 65 w 65"/>
                <a:gd name="T9" fmla="*/ 25 h 65"/>
                <a:gd name="T10" fmla="*/ 65 w 65"/>
                <a:gd name="T11" fmla="*/ 25 h 65"/>
                <a:gd name="T12" fmla="*/ 65 w 65"/>
                <a:gd name="T13" fmla="*/ 2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65">
                  <a:moveTo>
                    <a:pt x="65" y="25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6" y="13"/>
                    <a:pt x="7" y="28"/>
                    <a:pt x="0" y="42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9" y="51"/>
                    <a:pt x="57" y="38"/>
                    <a:pt x="65" y="25"/>
                  </a:cubicBezTo>
                  <a:close/>
                  <a:moveTo>
                    <a:pt x="65" y="25"/>
                  </a:moveTo>
                  <a:cubicBezTo>
                    <a:pt x="65" y="25"/>
                    <a:pt x="65" y="25"/>
                    <a:pt x="65" y="2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57BA04B3-F07A-C700-0801-428A64BC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4375" y="3022600"/>
              <a:ext cx="34925" cy="33337"/>
            </a:xfrm>
            <a:custGeom>
              <a:avLst/>
              <a:gdLst>
                <a:gd name="T0" fmla="*/ 67 w 67"/>
                <a:gd name="T1" fmla="*/ 30 h 67"/>
                <a:gd name="T2" fmla="*/ 30 w 67"/>
                <a:gd name="T3" fmla="*/ 0 h 67"/>
                <a:gd name="T4" fmla="*/ 0 w 67"/>
                <a:gd name="T5" fmla="*/ 39 h 67"/>
                <a:gd name="T6" fmla="*/ 39 w 67"/>
                <a:gd name="T7" fmla="*/ 67 h 67"/>
                <a:gd name="T8" fmla="*/ 67 w 67"/>
                <a:gd name="T9" fmla="*/ 30 h 67"/>
                <a:gd name="T10" fmla="*/ 67 w 67"/>
                <a:gd name="T11" fmla="*/ 30 h 67"/>
                <a:gd name="T12" fmla="*/ 67 w 67"/>
                <a:gd name="T13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67" y="3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0" y="12"/>
                    <a:pt x="10" y="25"/>
                    <a:pt x="0" y="39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8" y="54"/>
                    <a:pt x="58" y="42"/>
                    <a:pt x="67" y="30"/>
                  </a:cubicBezTo>
                  <a:close/>
                  <a:moveTo>
                    <a:pt x="67" y="30"/>
                  </a:moveTo>
                  <a:cubicBezTo>
                    <a:pt x="67" y="30"/>
                    <a:pt x="67" y="30"/>
                    <a:pt x="67" y="30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BDA97C79-EF56-E8C2-55EE-FB13CF85B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72938" y="3254375"/>
              <a:ext cx="25400" cy="25400"/>
            </a:xfrm>
            <a:custGeom>
              <a:avLst/>
              <a:gdLst>
                <a:gd name="T0" fmla="*/ 49 w 49"/>
                <a:gd name="T1" fmla="*/ 47 h 49"/>
                <a:gd name="T2" fmla="*/ 48 w 49"/>
                <a:gd name="T3" fmla="*/ 20 h 49"/>
                <a:gd name="T4" fmla="*/ 48 w 49"/>
                <a:gd name="T5" fmla="*/ 1 h 49"/>
                <a:gd name="T6" fmla="*/ 0 w 49"/>
                <a:gd name="T7" fmla="*/ 0 h 49"/>
                <a:gd name="T8" fmla="*/ 0 w 49"/>
                <a:gd name="T9" fmla="*/ 20 h 49"/>
                <a:gd name="T10" fmla="*/ 1 w 49"/>
                <a:gd name="T11" fmla="*/ 49 h 49"/>
                <a:gd name="T12" fmla="*/ 49 w 49"/>
                <a:gd name="T13" fmla="*/ 47 h 49"/>
                <a:gd name="T14" fmla="*/ 49 w 49"/>
                <a:gd name="T15" fmla="*/ 47 h 49"/>
                <a:gd name="T16" fmla="*/ 49 w 49"/>
                <a:gd name="T17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9" y="47"/>
                  </a:moveTo>
                  <a:cubicBezTo>
                    <a:pt x="48" y="38"/>
                    <a:pt x="48" y="29"/>
                    <a:pt x="48" y="20"/>
                  </a:cubicBezTo>
                  <a:cubicBezTo>
                    <a:pt x="48" y="14"/>
                    <a:pt x="48" y="7"/>
                    <a:pt x="48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13"/>
                    <a:pt x="0" y="20"/>
                  </a:cubicBezTo>
                  <a:cubicBezTo>
                    <a:pt x="0" y="30"/>
                    <a:pt x="0" y="39"/>
                    <a:pt x="1" y="49"/>
                  </a:cubicBezTo>
                  <a:lnTo>
                    <a:pt x="49" y="47"/>
                  </a:lnTo>
                  <a:close/>
                  <a:moveTo>
                    <a:pt x="49" y="47"/>
                  </a:moveTo>
                  <a:cubicBezTo>
                    <a:pt x="49" y="47"/>
                    <a:pt x="49" y="47"/>
                    <a:pt x="49" y="47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51F23652-586C-F173-E7B4-EAFB108A9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74525" y="3205163"/>
              <a:ext cx="28575" cy="26987"/>
            </a:xfrm>
            <a:custGeom>
              <a:avLst/>
              <a:gdLst>
                <a:gd name="T0" fmla="*/ 54 w 54"/>
                <a:gd name="T1" fmla="*/ 7 h 53"/>
                <a:gd name="T2" fmla="*/ 6 w 54"/>
                <a:gd name="T3" fmla="*/ 0 h 53"/>
                <a:gd name="T4" fmla="*/ 0 w 54"/>
                <a:gd name="T5" fmla="*/ 48 h 53"/>
                <a:gd name="T6" fmla="*/ 48 w 54"/>
                <a:gd name="T7" fmla="*/ 53 h 53"/>
                <a:gd name="T8" fmla="*/ 54 w 54"/>
                <a:gd name="T9" fmla="*/ 7 h 53"/>
                <a:gd name="T10" fmla="*/ 54 w 54"/>
                <a:gd name="T11" fmla="*/ 7 h 53"/>
                <a:gd name="T12" fmla="*/ 54 w 54"/>
                <a:gd name="T13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3">
                  <a:moveTo>
                    <a:pt x="54" y="7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16"/>
                    <a:pt x="2" y="32"/>
                    <a:pt x="0" y="48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37"/>
                    <a:pt x="51" y="22"/>
                    <a:pt x="54" y="7"/>
                  </a:cubicBezTo>
                  <a:close/>
                  <a:moveTo>
                    <a:pt x="54" y="7"/>
                  </a:moveTo>
                  <a:cubicBezTo>
                    <a:pt x="54" y="7"/>
                    <a:pt x="54" y="7"/>
                    <a:pt x="54" y="7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2A587649-E7C3-A194-C333-F32E4A8BE3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76113" y="3302000"/>
              <a:ext cx="26987" cy="26987"/>
            </a:xfrm>
            <a:custGeom>
              <a:avLst/>
              <a:gdLst>
                <a:gd name="T0" fmla="*/ 0 w 54"/>
                <a:gd name="T1" fmla="*/ 5 h 53"/>
                <a:gd name="T2" fmla="*/ 7 w 54"/>
                <a:gd name="T3" fmla="*/ 53 h 53"/>
                <a:gd name="T4" fmla="*/ 54 w 54"/>
                <a:gd name="T5" fmla="*/ 45 h 53"/>
                <a:gd name="T6" fmla="*/ 48 w 54"/>
                <a:gd name="T7" fmla="*/ 0 h 53"/>
                <a:gd name="T8" fmla="*/ 0 w 54"/>
                <a:gd name="T9" fmla="*/ 5 h 53"/>
                <a:gd name="T10" fmla="*/ 0 w 54"/>
                <a:gd name="T11" fmla="*/ 5 h 53"/>
                <a:gd name="T12" fmla="*/ 0 w 54"/>
                <a:gd name="T13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3">
                  <a:moveTo>
                    <a:pt x="0" y="5"/>
                  </a:moveTo>
                  <a:cubicBezTo>
                    <a:pt x="2" y="21"/>
                    <a:pt x="4" y="37"/>
                    <a:pt x="7" y="53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1" y="30"/>
                    <a:pt x="49" y="15"/>
                    <a:pt x="48" y="0"/>
                  </a:cubicBezTo>
                  <a:lnTo>
                    <a:pt x="0" y="5"/>
                  </a:ln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9635D980-BACD-DFC3-33EC-233557B509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14225" y="2952750"/>
              <a:ext cx="34925" cy="34925"/>
            </a:xfrm>
            <a:custGeom>
              <a:avLst/>
              <a:gdLst>
                <a:gd name="T0" fmla="*/ 67 w 67"/>
                <a:gd name="T1" fmla="*/ 39 h 67"/>
                <a:gd name="T2" fmla="*/ 39 w 67"/>
                <a:gd name="T3" fmla="*/ 0 h 67"/>
                <a:gd name="T4" fmla="*/ 0 w 67"/>
                <a:gd name="T5" fmla="*/ 30 h 67"/>
                <a:gd name="T6" fmla="*/ 30 w 67"/>
                <a:gd name="T7" fmla="*/ 67 h 67"/>
                <a:gd name="T8" fmla="*/ 67 w 67"/>
                <a:gd name="T9" fmla="*/ 39 h 67"/>
                <a:gd name="T10" fmla="*/ 67 w 67"/>
                <a:gd name="T11" fmla="*/ 39 h 67"/>
                <a:gd name="T12" fmla="*/ 67 w 67"/>
                <a:gd name="T13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67" y="39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5" y="10"/>
                    <a:pt x="12" y="20"/>
                    <a:pt x="0" y="30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42" y="57"/>
                    <a:pt x="54" y="48"/>
                    <a:pt x="67" y="39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B6A4D693-95C0-0460-686D-DCF2B8C07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99950" y="2905125"/>
              <a:ext cx="31750" cy="33337"/>
            </a:xfrm>
            <a:custGeom>
              <a:avLst/>
              <a:gdLst>
                <a:gd name="T0" fmla="*/ 62 w 62"/>
                <a:gd name="T1" fmla="*/ 45 h 63"/>
                <a:gd name="T2" fmla="*/ 45 w 62"/>
                <a:gd name="T3" fmla="*/ 0 h 63"/>
                <a:gd name="T4" fmla="*/ 0 w 62"/>
                <a:gd name="T5" fmla="*/ 19 h 63"/>
                <a:gd name="T6" fmla="*/ 19 w 62"/>
                <a:gd name="T7" fmla="*/ 63 h 63"/>
                <a:gd name="T8" fmla="*/ 62 w 62"/>
                <a:gd name="T9" fmla="*/ 45 h 63"/>
                <a:gd name="T10" fmla="*/ 62 w 62"/>
                <a:gd name="T11" fmla="*/ 45 h 63"/>
                <a:gd name="T12" fmla="*/ 62 w 62"/>
                <a:gd name="T1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3">
                  <a:moveTo>
                    <a:pt x="62" y="45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0" y="6"/>
                    <a:pt x="14" y="12"/>
                    <a:pt x="0" y="1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33" y="56"/>
                    <a:pt x="47" y="50"/>
                    <a:pt x="62" y="45"/>
                  </a:cubicBezTo>
                  <a:close/>
                  <a:moveTo>
                    <a:pt x="62" y="45"/>
                  </a:moveTo>
                  <a:cubicBezTo>
                    <a:pt x="62" y="45"/>
                    <a:pt x="62" y="45"/>
                    <a:pt x="62" y="4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988D3AC8-2510-AB58-D4A1-4ECBBA613F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47575" y="2890838"/>
              <a:ext cx="30162" cy="30162"/>
            </a:xfrm>
            <a:custGeom>
              <a:avLst/>
              <a:gdLst>
                <a:gd name="T0" fmla="*/ 58 w 58"/>
                <a:gd name="T1" fmla="*/ 47 h 58"/>
                <a:gd name="T2" fmla="*/ 48 w 58"/>
                <a:gd name="T3" fmla="*/ 0 h 58"/>
                <a:gd name="T4" fmla="*/ 0 w 58"/>
                <a:gd name="T5" fmla="*/ 12 h 58"/>
                <a:gd name="T6" fmla="*/ 14 w 58"/>
                <a:gd name="T7" fmla="*/ 58 h 58"/>
                <a:gd name="T8" fmla="*/ 58 w 58"/>
                <a:gd name="T9" fmla="*/ 47 h 58"/>
                <a:gd name="T10" fmla="*/ 58 w 58"/>
                <a:gd name="T11" fmla="*/ 47 h 58"/>
                <a:gd name="T12" fmla="*/ 58 w 58"/>
                <a:gd name="T13" fmla="*/ 4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2" y="4"/>
                    <a:pt x="16" y="8"/>
                    <a:pt x="0" y="12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9" y="54"/>
                    <a:pt x="44" y="50"/>
                    <a:pt x="58" y="47"/>
                  </a:cubicBezTo>
                  <a:close/>
                  <a:moveTo>
                    <a:pt x="58" y="47"/>
                  </a:moveTo>
                  <a:cubicBezTo>
                    <a:pt x="58" y="47"/>
                    <a:pt x="58" y="47"/>
                    <a:pt x="58" y="47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D3B646E6-686F-034C-AA83-5D116818C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96788" y="2882900"/>
              <a:ext cx="26987" cy="28575"/>
            </a:xfrm>
            <a:custGeom>
              <a:avLst/>
              <a:gdLst>
                <a:gd name="T0" fmla="*/ 53 w 53"/>
                <a:gd name="T1" fmla="*/ 48 h 54"/>
                <a:gd name="T2" fmla="*/ 48 w 53"/>
                <a:gd name="T3" fmla="*/ 0 h 54"/>
                <a:gd name="T4" fmla="*/ 0 w 53"/>
                <a:gd name="T5" fmla="*/ 7 h 54"/>
                <a:gd name="T6" fmla="*/ 7 w 53"/>
                <a:gd name="T7" fmla="*/ 54 h 54"/>
                <a:gd name="T8" fmla="*/ 53 w 53"/>
                <a:gd name="T9" fmla="*/ 48 h 54"/>
                <a:gd name="T10" fmla="*/ 53 w 53"/>
                <a:gd name="T11" fmla="*/ 48 h 54"/>
                <a:gd name="T12" fmla="*/ 53 w 53"/>
                <a:gd name="T13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53" y="48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2" y="2"/>
                    <a:pt x="16" y="4"/>
                    <a:pt x="0" y="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22" y="51"/>
                    <a:pt x="38" y="50"/>
                    <a:pt x="53" y="48"/>
                  </a:cubicBez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706AD742-28E4-F224-7EE4-852947F75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500" y="2925763"/>
              <a:ext cx="33337" cy="34925"/>
            </a:xfrm>
            <a:custGeom>
              <a:avLst/>
              <a:gdLst>
                <a:gd name="T0" fmla="*/ 65 w 65"/>
                <a:gd name="T1" fmla="*/ 43 h 66"/>
                <a:gd name="T2" fmla="*/ 43 w 65"/>
                <a:gd name="T3" fmla="*/ 0 h 66"/>
                <a:gd name="T4" fmla="*/ 0 w 65"/>
                <a:gd name="T5" fmla="*/ 25 h 66"/>
                <a:gd name="T6" fmla="*/ 26 w 65"/>
                <a:gd name="T7" fmla="*/ 66 h 66"/>
                <a:gd name="T8" fmla="*/ 65 w 65"/>
                <a:gd name="T9" fmla="*/ 43 h 66"/>
                <a:gd name="T10" fmla="*/ 65 w 65"/>
                <a:gd name="T11" fmla="*/ 43 h 66"/>
                <a:gd name="T12" fmla="*/ 65 w 65"/>
                <a:gd name="T13" fmla="*/ 4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66">
                  <a:moveTo>
                    <a:pt x="65" y="43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8" y="8"/>
                    <a:pt x="14" y="16"/>
                    <a:pt x="0" y="25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39" y="58"/>
                    <a:pt x="52" y="50"/>
                    <a:pt x="65" y="43"/>
                  </a:cubicBezTo>
                  <a:close/>
                  <a:moveTo>
                    <a:pt x="65" y="43"/>
                  </a:moveTo>
                  <a:cubicBezTo>
                    <a:pt x="65" y="43"/>
                    <a:pt x="65" y="43"/>
                    <a:pt x="65" y="43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F32A90A8-550A-EBE1-BCBF-E56D10E03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588" y="2881313"/>
              <a:ext cx="25400" cy="25400"/>
            </a:xfrm>
            <a:custGeom>
              <a:avLst/>
              <a:gdLst>
                <a:gd name="T0" fmla="*/ 20 w 49"/>
                <a:gd name="T1" fmla="*/ 48 h 48"/>
                <a:gd name="T2" fmla="*/ 48 w 49"/>
                <a:gd name="T3" fmla="*/ 48 h 48"/>
                <a:gd name="T4" fmla="*/ 49 w 49"/>
                <a:gd name="T5" fmla="*/ 0 h 48"/>
                <a:gd name="T6" fmla="*/ 22 w 49"/>
                <a:gd name="T7" fmla="*/ 0 h 48"/>
                <a:gd name="T8" fmla="*/ 0 w 49"/>
                <a:gd name="T9" fmla="*/ 0 h 48"/>
                <a:gd name="T10" fmla="*/ 2 w 49"/>
                <a:gd name="T11" fmla="*/ 48 h 48"/>
                <a:gd name="T12" fmla="*/ 20 w 49"/>
                <a:gd name="T13" fmla="*/ 48 h 48"/>
                <a:gd name="T14" fmla="*/ 20 w 49"/>
                <a:gd name="T15" fmla="*/ 48 h 48"/>
                <a:gd name="T16" fmla="*/ 20 w 49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0" y="48"/>
                  </a:moveTo>
                  <a:cubicBezTo>
                    <a:pt x="29" y="48"/>
                    <a:pt x="38" y="48"/>
                    <a:pt x="48" y="48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0" y="0"/>
                    <a:pt x="31" y="0"/>
                    <a:pt x="22" y="0"/>
                  </a:cubicBezTo>
                  <a:cubicBezTo>
                    <a:pt x="15" y="0"/>
                    <a:pt x="7" y="0"/>
                    <a:pt x="0" y="0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8" y="48"/>
                    <a:pt x="14" y="48"/>
                    <a:pt x="20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A344554-F89D-2742-A4BC-0BF10AC80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25" y="2984500"/>
              <a:ext cx="36512" cy="34925"/>
            </a:xfrm>
            <a:custGeom>
              <a:avLst/>
              <a:gdLst>
                <a:gd name="T0" fmla="*/ 68 w 68"/>
                <a:gd name="T1" fmla="*/ 35 h 68"/>
                <a:gd name="T2" fmla="*/ 35 w 68"/>
                <a:gd name="T3" fmla="*/ 0 h 68"/>
                <a:gd name="T4" fmla="*/ 0 w 68"/>
                <a:gd name="T5" fmla="*/ 35 h 68"/>
                <a:gd name="T6" fmla="*/ 36 w 68"/>
                <a:gd name="T7" fmla="*/ 68 h 68"/>
                <a:gd name="T8" fmla="*/ 68 w 68"/>
                <a:gd name="T9" fmla="*/ 35 h 68"/>
                <a:gd name="T10" fmla="*/ 68 w 68"/>
                <a:gd name="T11" fmla="*/ 35 h 68"/>
                <a:gd name="T12" fmla="*/ 68 w 68"/>
                <a:gd name="T13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8">
                  <a:moveTo>
                    <a:pt x="68" y="35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3" y="11"/>
                    <a:pt x="12" y="23"/>
                    <a:pt x="0" y="35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46" y="56"/>
                    <a:pt x="57" y="46"/>
                    <a:pt x="68" y="35"/>
                  </a:cubicBezTo>
                  <a:close/>
                  <a:moveTo>
                    <a:pt x="68" y="35"/>
                  </a:moveTo>
                  <a:cubicBezTo>
                    <a:pt x="68" y="35"/>
                    <a:pt x="68" y="35"/>
                    <a:pt x="68" y="3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2B0801-7467-0205-D928-65B05D837929}"/>
              </a:ext>
            </a:extLst>
          </p:cNvPr>
          <p:cNvGrpSpPr/>
          <p:nvPr/>
        </p:nvGrpSpPr>
        <p:grpSpPr>
          <a:xfrm>
            <a:off x="11361798" y="4260864"/>
            <a:ext cx="332858" cy="344819"/>
            <a:chOff x="11849100" y="4349750"/>
            <a:chExt cx="1016001" cy="1052513"/>
          </a:xfrm>
        </p:grpSpPr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9A218F83-314E-CBDD-B756-038617883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49100" y="4349750"/>
              <a:ext cx="604838" cy="601663"/>
            </a:xfrm>
            <a:custGeom>
              <a:avLst/>
              <a:gdLst>
                <a:gd name="T0" fmla="*/ 271 w 864"/>
                <a:gd name="T1" fmla="*/ 741 h 864"/>
                <a:gd name="T2" fmla="*/ 357 w 864"/>
                <a:gd name="T3" fmla="*/ 848 h 864"/>
                <a:gd name="T4" fmla="*/ 484 w 864"/>
                <a:gd name="T5" fmla="*/ 864 h 864"/>
                <a:gd name="T6" fmla="*/ 537 w 864"/>
                <a:gd name="T7" fmla="*/ 764 h 864"/>
                <a:gd name="T8" fmla="*/ 673 w 864"/>
                <a:gd name="T9" fmla="*/ 779 h 864"/>
                <a:gd name="T10" fmla="*/ 774 w 864"/>
                <a:gd name="T11" fmla="*/ 700 h 864"/>
                <a:gd name="T12" fmla="*/ 741 w 864"/>
                <a:gd name="T13" fmla="*/ 593 h 864"/>
                <a:gd name="T14" fmla="*/ 848 w 864"/>
                <a:gd name="T15" fmla="*/ 507 h 864"/>
                <a:gd name="T16" fmla="*/ 864 w 864"/>
                <a:gd name="T17" fmla="*/ 380 h 864"/>
                <a:gd name="T18" fmla="*/ 764 w 864"/>
                <a:gd name="T19" fmla="*/ 327 h 864"/>
                <a:gd name="T20" fmla="*/ 779 w 864"/>
                <a:gd name="T21" fmla="*/ 191 h 864"/>
                <a:gd name="T22" fmla="*/ 701 w 864"/>
                <a:gd name="T23" fmla="*/ 90 h 864"/>
                <a:gd name="T24" fmla="*/ 593 w 864"/>
                <a:gd name="T25" fmla="*/ 123 h 864"/>
                <a:gd name="T26" fmla="*/ 507 w 864"/>
                <a:gd name="T27" fmla="*/ 16 h 864"/>
                <a:gd name="T28" fmla="*/ 380 w 864"/>
                <a:gd name="T29" fmla="*/ 0 h 864"/>
                <a:gd name="T30" fmla="*/ 327 w 864"/>
                <a:gd name="T31" fmla="*/ 100 h 864"/>
                <a:gd name="T32" fmla="*/ 191 w 864"/>
                <a:gd name="T33" fmla="*/ 85 h 864"/>
                <a:gd name="T34" fmla="*/ 90 w 864"/>
                <a:gd name="T35" fmla="*/ 163 h 864"/>
                <a:gd name="T36" fmla="*/ 123 w 864"/>
                <a:gd name="T37" fmla="*/ 271 h 864"/>
                <a:gd name="T38" fmla="*/ 16 w 864"/>
                <a:gd name="T39" fmla="*/ 357 h 864"/>
                <a:gd name="T40" fmla="*/ 0 w 864"/>
                <a:gd name="T41" fmla="*/ 484 h 864"/>
                <a:gd name="T42" fmla="*/ 100 w 864"/>
                <a:gd name="T43" fmla="*/ 537 h 864"/>
                <a:gd name="T44" fmla="*/ 85 w 864"/>
                <a:gd name="T45" fmla="*/ 673 h 864"/>
                <a:gd name="T46" fmla="*/ 163 w 864"/>
                <a:gd name="T47" fmla="*/ 774 h 864"/>
                <a:gd name="T48" fmla="*/ 171 w 864"/>
                <a:gd name="T49" fmla="*/ 585 h 864"/>
                <a:gd name="T50" fmla="*/ 126 w 864"/>
                <a:gd name="T51" fmla="*/ 495 h 864"/>
                <a:gd name="T52" fmla="*/ 48 w 864"/>
                <a:gd name="T53" fmla="*/ 397 h 864"/>
                <a:gd name="T54" fmla="*/ 140 w 864"/>
                <a:gd name="T55" fmla="*/ 356 h 864"/>
                <a:gd name="T56" fmla="*/ 171 w 864"/>
                <a:gd name="T57" fmla="*/ 260 h 864"/>
                <a:gd name="T58" fmla="*/ 185 w 864"/>
                <a:gd name="T59" fmla="*/ 135 h 864"/>
                <a:gd name="T60" fmla="*/ 279 w 864"/>
                <a:gd name="T61" fmla="*/ 171 h 864"/>
                <a:gd name="T62" fmla="*/ 369 w 864"/>
                <a:gd name="T63" fmla="*/ 126 h 864"/>
                <a:gd name="T64" fmla="*/ 467 w 864"/>
                <a:gd name="T65" fmla="*/ 48 h 864"/>
                <a:gd name="T66" fmla="*/ 508 w 864"/>
                <a:gd name="T67" fmla="*/ 140 h 864"/>
                <a:gd name="T68" fmla="*/ 604 w 864"/>
                <a:gd name="T69" fmla="*/ 171 h 864"/>
                <a:gd name="T70" fmla="*/ 729 w 864"/>
                <a:gd name="T71" fmla="*/ 185 h 864"/>
                <a:gd name="T72" fmla="*/ 693 w 864"/>
                <a:gd name="T73" fmla="*/ 279 h 864"/>
                <a:gd name="T74" fmla="*/ 738 w 864"/>
                <a:gd name="T75" fmla="*/ 369 h 864"/>
                <a:gd name="T76" fmla="*/ 816 w 864"/>
                <a:gd name="T77" fmla="*/ 467 h 864"/>
                <a:gd name="T78" fmla="*/ 724 w 864"/>
                <a:gd name="T79" fmla="*/ 508 h 864"/>
                <a:gd name="T80" fmla="*/ 693 w 864"/>
                <a:gd name="T81" fmla="*/ 604 h 864"/>
                <a:gd name="T82" fmla="*/ 679 w 864"/>
                <a:gd name="T83" fmla="*/ 729 h 864"/>
                <a:gd name="T84" fmla="*/ 585 w 864"/>
                <a:gd name="T85" fmla="*/ 693 h 864"/>
                <a:gd name="T86" fmla="*/ 495 w 864"/>
                <a:gd name="T87" fmla="*/ 738 h 864"/>
                <a:gd name="T88" fmla="*/ 397 w 864"/>
                <a:gd name="T89" fmla="*/ 816 h 864"/>
                <a:gd name="T90" fmla="*/ 356 w 864"/>
                <a:gd name="T91" fmla="*/ 724 h 864"/>
                <a:gd name="T92" fmla="*/ 260 w 864"/>
                <a:gd name="T93" fmla="*/ 693 h 864"/>
                <a:gd name="T94" fmla="*/ 135 w 864"/>
                <a:gd name="T95" fmla="*/ 679 h 864"/>
                <a:gd name="T96" fmla="*/ 171 w 864"/>
                <a:gd name="T97" fmla="*/ 585 h 864"/>
                <a:gd name="T98" fmla="*/ 171 w 864"/>
                <a:gd name="T99" fmla="*/ 58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64" h="864">
                  <a:moveTo>
                    <a:pt x="191" y="779"/>
                  </a:moveTo>
                  <a:cubicBezTo>
                    <a:pt x="271" y="741"/>
                    <a:pt x="271" y="741"/>
                    <a:pt x="271" y="741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57" y="848"/>
                    <a:pt x="357" y="848"/>
                    <a:pt x="357" y="848"/>
                  </a:cubicBezTo>
                  <a:cubicBezTo>
                    <a:pt x="360" y="858"/>
                    <a:pt x="370" y="864"/>
                    <a:pt x="380" y="864"/>
                  </a:cubicBezTo>
                  <a:cubicBezTo>
                    <a:pt x="484" y="864"/>
                    <a:pt x="484" y="864"/>
                    <a:pt x="484" y="864"/>
                  </a:cubicBezTo>
                  <a:cubicBezTo>
                    <a:pt x="494" y="864"/>
                    <a:pt x="503" y="858"/>
                    <a:pt x="507" y="848"/>
                  </a:cubicBezTo>
                  <a:cubicBezTo>
                    <a:pt x="537" y="764"/>
                    <a:pt x="537" y="764"/>
                    <a:pt x="537" y="764"/>
                  </a:cubicBezTo>
                  <a:cubicBezTo>
                    <a:pt x="593" y="741"/>
                    <a:pt x="593" y="741"/>
                    <a:pt x="593" y="741"/>
                  </a:cubicBezTo>
                  <a:cubicBezTo>
                    <a:pt x="673" y="779"/>
                    <a:pt x="673" y="779"/>
                    <a:pt x="673" y="779"/>
                  </a:cubicBezTo>
                  <a:cubicBezTo>
                    <a:pt x="682" y="784"/>
                    <a:pt x="693" y="782"/>
                    <a:pt x="700" y="774"/>
                  </a:cubicBezTo>
                  <a:cubicBezTo>
                    <a:pt x="774" y="700"/>
                    <a:pt x="774" y="700"/>
                    <a:pt x="774" y="700"/>
                  </a:cubicBezTo>
                  <a:cubicBezTo>
                    <a:pt x="782" y="693"/>
                    <a:pt x="784" y="682"/>
                    <a:pt x="779" y="673"/>
                  </a:cubicBezTo>
                  <a:cubicBezTo>
                    <a:pt x="741" y="593"/>
                    <a:pt x="741" y="593"/>
                    <a:pt x="741" y="593"/>
                  </a:cubicBezTo>
                  <a:cubicBezTo>
                    <a:pt x="764" y="537"/>
                    <a:pt x="764" y="537"/>
                    <a:pt x="764" y="537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8" y="504"/>
                    <a:pt x="864" y="494"/>
                    <a:pt x="864" y="484"/>
                  </a:cubicBezTo>
                  <a:cubicBezTo>
                    <a:pt x="864" y="380"/>
                    <a:pt x="864" y="380"/>
                    <a:pt x="864" y="380"/>
                  </a:cubicBezTo>
                  <a:cubicBezTo>
                    <a:pt x="864" y="370"/>
                    <a:pt x="858" y="360"/>
                    <a:pt x="848" y="357"/>
                  </a:cubicBezTo>
                  <a:cubicBezTo>
                    <a:pt x="764" y="327"/>
                    <a:pt x="764" y="327"/>
                    <a:pt x="764" y="327"/>
                  </a:cubicBezTo>
                  <a:cubicBezTo>
                    <a:pt x="741" y="271"/>
                    <a:pt x="741" y="271"/>
                    <a:pt x="741" y="271"/>
                  </a:cubicBezTo>
                  <a:cubicBezTo>
                    <a:pt x="779" y="191"/>
                    <a:pt x="779" y="191"/>
                    <a:pt x="779" y="191"/>
                  </a:cubicBezTo>
                  <a:cubicBezTo>
                    <a:pt x="784" y="182"/>
                    <a:pt x="782" y="171"/>
                    <a:pt x="774" y="163"/>
                  </a:cubicBezTo>
                  <a:cubicBezTo>
                    <a:pt x="701" y="90"/>
                    <a:pt x="701" y="90"/>
                    <a:pt x="701" y="90"/>
                  </a:cubicBezTo>
                  <a:cubicBezTo>
                    <a:pt x="693" y="82"/>
                    <a:pt x="682" y="80"/>
                    <a:pt x="673" y="85"/>
                  </a:cubicBezTo>
                  <a:cubicBezTo>
                    <a:pt x="593" y="123"/>
                    <a:pt x="593" y="123"/>
                    <a:pt x="593" y="123"/>
                  </a:cubicBezTo>
                  <a:cubicBezTo>
                    <a:pt x="537" y="100"/>
                    <a:pt x="537" y="100"/>
                    <a:pt x="537" y="100"/>
                  </a:cubicBezTo>
                  <a:cubicBezTo>
                    <a:pt x="507" y="16"/>
                    <a:pt x="507" y="16"/>
                    <a:pt x="507" y="16"/>
                  </a:cubicBezTo>
                  <a:cubicBezTo>
                    <a:pt x="503" y="6"/>
                    <a:pt x="494" y="0"/>
                    <a:pt x="484" y="0"/>
                  </a:cubicBezTo>
                  <a:cubicBezTo>
                    <a:pt x="380" y="0"/>
                    <a:pt x="380" y="0"/>
                    <a:pt x="380" y="0"/>
                  </a:cubicBezTo>
                  <a:cubicBezTo>
                    <a:pt x="370" y="0"/>
                    <a:pt x="360" y="6"/>
                    <a:pt x="357" y="16"/>
                  </a:cubicBezTo>
                  <a:cubicBezTo>
                    <a:pt x="327" y="100"/>
                    <a:pt x="327" y="100"/>
                    <a:pt x="327" y="100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2" y="80"/>
                    <a:pt x="171" y="82"/>
                    <a:pt x="163" y="90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82" y="171"/>
                    <a:pt x="80" y="182"/>
                    <a:pt x="85" y="191"/>
                  </a:cubicBezTo>
                  <a:cubicBezTo>
                    <a:pt x="123" y="271"/>
                    <a:pt x="123" y="271"/>
                    <a:pt x="123" y="271"/>
                  </a:cubicBezTo>
                  <a:cubicBezTo>
                    <a:pt x="100" y="327"/>
                    <a:pt x="100" y="327"/>
                    <a:pt x="100" y="327"/>
                  </a:cubicBezTo>
                  <a:cubicBezTo>
                    <a:pt x="16" y="357"/>
                    <a:pt x="16" y="357"/>
                    <a:pt x="16" y="357"/>
                  </a:cubicBezTo>
                  <a:cubicBezTo>
                    <a:pt x="6" y="360"/>
                    <a:pt x="0" y="370"/>
                    <a:pt x="0" y="380"/>
                  </a:cubicBezTo>
                  <a:cubicBezTo>
                    <a:pt x="0" y="484"/>
                    <a:pt x="0" y="484"/>
                    <a:pt x="0" y="484"/>
                  </a:cubicBezTo>
                  <a:cubicBezTo>
                    <a:pt x="0" y="494"/>
                    <a:pt x="6" y="503"/>
                    <a:pt x="16" y="507"/>
                  </a:cubicBezTo>
                  <a:cubicBezTo>
                    <a:pt x="100" y="537"/>
                    <a:pt x="100" y="537"/>
                    <a:pt x="100" y="537"/>
                  </a:cubicBezTo>
                  <a:cubicBezTo>
                    <a:pt x="123" y="593"/>
                    <a:pt x="123" y="593"/>
                    <a:pt x="123" y="593"/>
                  </a:cubicBezTo>
                  <a:cubicBezTo>
                    <a:pt x="85" y="673"/>
                    <a:pt x="85" y="673"/>
                    <a:pt x="85" y="673"/>
                  </a:cubicBezTo>
                  <a:cubicBezTo>
                    <a:pt x="80" y="682"/>
                    <a:pt x="82" y="693"/>
                    <a:pt x="90" y="700"/>
                  </a:cubicBezTo>
                  <a:cubicBezTo>
                    <a:pt x="163" y="774"/>
                    <a:pt x="163" y="774"/>
                    <a:pt x="163" y="774"/>
                  </a:cubicBezTo>
                  <a:cubicBezTo>
                    <a:pt x="171" y="782"/>
                    <a:pt x="182" y="784"/>
                    <a:pt x="191" y="779"/>
                  </a:cubicBezTo>
                  <a:close/>
                  <a:moveTo>
                    <a:pt x="171" y="585"/>
                  </a:moveTo>
                  <a:cubicBezTo>
                    <a:pt x="140" y="508"/>
                    <a:pt x="140" y="508"/>
                    <a:pt x="140" y="508"/>
                  </a:cubicBezTo>
                  <a:cubicBezTo>
                    <a:pt x="137" y="502"/>
                    <a:pt x="132" y="497"/>
                    <a:pt x="126" y="495"/>
                  </a:cubicBezTo>
                  <a:cubicBezTo>
                    <a:pt x="48" y="467"/>
                    <a:pt x="48" y="467"/>
                    <a:pt x="48" y="467"/>
                  </a:cubicBezTo>
                  <a:cubicBezTo>
                    <a:pt x="48" y="397"/>
                    <a:pt x="48" y="397"/>
                    <a:pt x="48" y="397"/>
                  </a:cubicBezTo>
                  <a:cubicBezTo>
                    <a:pt x="126" y="369"/>
                    <a:pt x="126" y="369"/>
                    <a:pt x="126" y="369"/>
                  </a:cubicBezTo>
                  <a:cubicBezTo>
                    <a:pt x="132" y="367"/>
                    <a:pt x="137" y="362"/>
                    <a:pt x="140" y="356"/>
                  </a:cubicBezTo>
                  <a:cubicBezTo>
                    <a:pt x="171" y="279"/>
                    <a:pt x="171" y="279"/>
                    <a:pt x="171" y="279"/>
                  </a:cubicBezTo>
                  <a:cubicBezTo>
                    <a:pt x="174" y="273"/>
                    <a:pt x="174" y="266"/>
                    <a:pt x="171" y="260"/>
                  </a:cubicBezTo>
                  <a:cubicBezTo>
                    <a:pt x="135" y="185"/>
                    <a:pt x="135" y="185"/>
                    <a:pt x="135" y="18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6" y="174"/>
                    <a:pt x="273" y="174"/>
                    <a:pt x="279" y="171"/>
                  </a:cubicBezTo>
                  <a:cubicBezTo>
                    <a:pt x="356" y="140"/>
                    <a:pt x="356" y="140"/>
                    <a:pt x="356" y="140"/>
                  </a:cubicBezTo>
                  <a:cubicBezTo>
                    <a:pt x="362" y="137"/>
                    <a:pt x="367" y="132"/>
                    <a:pt x="369" y="126"/>
                  </a:cubicBezTo>
                  <a:cubicBezTo>
                    <a:pt x="397" y="48"/>
                    <a:pt x="397" y="48"/>
                    <a:pt x="397" y="48"/>
                  </a:cubicBezTo>
                  <a:cubicBezTo>
                    <a:pt x="467" y="48"/>
                    <a:pt x="467" y="48"/>
                    <a:pt x="467" y="48"/>
                  </a:cubicBezTo>
                  <a:cubicBezTo>
                    <a:pt x="495" y="126"/>
                    <a:pt x="495" y="126"/>
                    <a:pt x="495" y="126"/>
                  </a:cubicBezTo>
                  <a:cubicBezTo>
                    <a:pt x="497" y="132"/>
                    <a:pt x="502" y="137"/>
                    <a:pt x="508" y="140"/>
                  </a:cubicBezTo>
                  <a:cubicBezTo>
                    <a:pt x="585" y="171"/>
                    <a:pt x="585" y="171"/>
                    <a:pt x="585" y="171"/>
                  </a:cubicBezTo>
                  <a:cubicBezTo>
                    <a:pt x="591" y="174"/>
                    <a:pt x="598" y="174"/>
                    <a:pt x="604" y="171"/>
                  </a:cubicBezTo>
                  <a:cubicBezTo>
                    <a:pt x="679" y="135"/>
                    <a:pt x="679" y="135"/>
                    <a:pt x="679" y="135"/>
                  </a:cubicBezTo>
                  <a:cubicBezTo>
                    <a:pt x="729" y="185"/>
                    <a:pt x="729" y="185"/>
                    <a:pt x="729" y="185"/>
                  </a:cubicBezTo>
                  <a:cubicBezTo>
                    <a:pt x="693" y="260"/>
                    <a:pt x="693" y="260"/>
                    <a:pt x="693" y="260"/>
                  </a:cubicBezTo>
                  <a:cubicBezTo>
                    <a:pt x="690" y="266"/>
                    <a:pt x="690" y="273"/>
                    <a:pt x="693" y="279"/>
                  </a:cubicBezTo>
                  <a:cubicBezTo>
                    <a:pt x="724" y="356"/>
                    <a:pt x="724" y="356"/>
                    <a:pt x="724" y="356"/>
                  </a:cubicBezTo>
                  <a:cubicBezTo>
                    <a:pt x="727" y="362"/>
                    <a:pt x="732" y="367"/>
                    <a:pt x="738" y="369"/>
                  </a:cubicBezTo>
                  <a:cubicBezTo>
                    <a:pt x="816" y="397"/>
                    <a:pt x="816" y="397"/>
                    <a:pt x="816" y="397"/>
                  </a:cubicBezTo>
                  <a:cubicBezTo>
                    <a:pt x="816" y="467"/>
                    <a:pt x="816" y="467"/>
                    <a:pt x="816" y="467"/>
                  </a:cubicBezTo>
                  <a:cubicBezTo>
                    <a:pt x="738" y="495"/>
                    <a:pt x="738" y="495"/>
                    <a:pt x="738" y="495"/>
                  </a:cubicBezTo>
                  <a:cubicBezTo>
                    <a:pt x="732" y="497"/>
                    <a:pt x="727" y="502"/>
                    <a:pt x="724" y="508"/>
                  </a:cubicBezTo>
                  <a:cubicBezTo>
                    <a:pt x="693" y="585"/>
                    <a:pt x="693" y="585"/>
                    <a:pt x="693" y="585"/>
                  </a:cubicBezTo>
                  <a:cubicBezTo>
                    <a:pt x="690" y="591"/>
                    <a:pt x="690" y="598"/>
                    <a:pt x="693" y="604"/>
                  </a:cubicBezTo>
                  <a:cubicBezTo>
                    <a:pt x="729" y="679"/>
                    <a:pt x="729" y="679"/>
                    <a:pt x="729" y="679"/>
                  </a:cubicBezTo>
                  <a:cubicBezTo>
                    <a:pt x="679" y="729"/>
                    <a:pt x="679" y="729"/>
                    <a:pt x="679" y="729"/>
                  </a:cubicBezTo>
                  <a:cubicBezTo>
                    <a:pt x="604" y="693"/>
                    <a:pt x="604" y="693"/>
                    <a:pt x="604" y="693"/>
                  </a:cubicBezTo>
                  <a:cubicBezTo>
                    <a:pt x="598" y="690"/>
                    <a:pt x="591" y="690"/>
                    <a:pt x="585" y="693"/>
                  </a:cubicBezTo>
                  <a:cubicBezTo>
                    <a:pt x="508" y="724"/>
                    <a:pt x="508" y="724"/>
                    <a:pt x="508" y="724"/>
                  </a:cubicBezTo>
                  <a:cubicBezTo>
                    <a:pt x="502" y="727"/>
                    <a:pt x="497" y="732"/>
                    <a:pt x="495" y="738"/>
                  </a:cubicBezTo>
                  <a:cubicBezTo>
                    <a:pt x="467" y="816"/>
                    <a:pt x="467" y="816"/>
                    <a:pt x="467" y="816"/>
                  </a:cubicBezTo>
                  <a:cubicBezTo>
                    <a:pt x="397" y="816"/>
                    <a:pt x="397" y="816"/>
                    <a:pt x="397" y="816"/>
                  </a:cubicBezTo>
                  <a:cubicBezTo>
                    <a:pt x="369" y="738"/>
                    <a:pt x="369" y="738"/>
                    <a:pt x="369" y="738"/>
                  </a:cubicBezTo>
                  <a:cubicBezTo>
                    <a:pt x="367" y="732"/>
                    <a:pt x="362" y="727"/>
                    <a:pt x="356" y="724"/>
                  </a:cubicBezTo>
                  <a:cubicBezTo>
                    <a:pt x="279" y="693"/>
                    <a:pt x="279" y="693"/>
                    <a:pt x="279" y="693"/>
                  </a:cubicBezTo>
                  <a:cubicBezTo>
                    <a:pt x="273" y="690"/>
                    <a:pt x="266" y="690"/>
                    <a:pt x="260" y="693"/>
                  </a:cubicBezTo>
                  <a:cubicBezTo>
                    <a:pt x="185" y="729"/>
                    <a:pt x="185" y="729"/>
                    <a:pt x="185" y="729"/>
                  </a:cubicBezTo>
                  <a:cubicBezTo>
                    <a:pt x="135" y="679"/>
                    <a:pt x="135" y="679"/>
                    <a:pt x="135" y="679"/>
                  </a:cubicBezTo>
                  <a:cubicBezTo>
                    <a:pt x="171" y="604"/>
                    <a:pt x="171" y="604"/>
                    <a:pt x="171" y="604"/>
                  </a:cubicBezTo>
                  <a:cubicBezTo>
                    <a:pt x="174" y="598"/>
                    <a:pt x="174" y="591"/>
                    <a:pt x="171" y="585"/>
                  </a:cubicBezTo>
                  <a:close/>
                  <a:moveTo>
                    <a:pt x="171" y="585"/>
                  </a:moveTo>
                  <a:cubicBezTo>
                    <a:pt x="171" y="585"/>
                    <a:pt x="171" y="585"/>
                    <a:pt x="171" y="58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83BC1C14-6F78-1562-A8D5-8C7C3E8828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01500" y="4487863"/>
              <a:ext cx="312738" cy="312738"/>
            </a:xfrm>
            <a:custGeom>
              <a:avLst/>
              <a:gdLst>
                <a:gd name="T0" fmla="*/ 216 w 449"/>
                <a:gd name="T1" fmla="*/ 449 h 449"/>
                <a:gd name="T2" fmla="*/ 416 w 449"/>
                <a:gd name="T3" fmla="*/ 316 h 449"/>
                <a:gd name="T4" fmla="*/ 369 w 449"/>
                <a:gd name="T5" fmla="*/ 80 h 449"/>
                <a:gd name="T6" fmla="*/ 133 w 449"/>
                <a:gd name="T7" fmla="*/ 33 h 449"/>
                <a:gd name="T8" fmla="*/ 0 w 449"/>
                <a:gd name="T9" fmla="*/ 233 h 449"/>
                <a:gd name="T10" fmla="*/ 216 w 449"/>
                <a:gd name="T11" fmla="*/ 449 h 449"/>
                <a:gd name="T12" fmla="*/ 216 w 449"/>
                <a:gd name="T13" fmla="*/ 65 h 449"/>
                <a:gd name="T14" fmla="*/ 371 w 449"/>
                <a:gd name="T15" fmla="*/ 169 h 449"/>
                <a:gd name="T16" fmla="*/ 335 w 449"/>
                <a:gd name="T17" fmla="*/ 352 h 449"/>
                <a:gd name="T18" fmla="*/ 152 w 449"/>
                <a:gd name="T19" fmla="*/ 388 h 449"/>
                <a:gd name="T20" fmla="*/ 48 w 449"/>
                <a:gd name="T21" fmla="*/ 233 h 449"/>
                <a:gd name="T22" fmla="*/ 216 w 449"/>
                <a:gd name="T23" fmla="*/ 65 h 449"/>
                <a:gd name="T24" fmla="*/ 216 w 449"/>
                <a:gd name="T25" fmla="*/ 65 h 449"/>
                <a:gd name="T26" fmla="*/ 216 w 449"/>
                <a:gd name="T27" fmla="*/ 65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9" h="449">
                  <a:moveTo>
                    <a:pt x="216" y="449"/>
                  </a:moveTo>
                  <a:cubicBezTo>
                    <a:pt x="303" y="449"/>
                    <a:pt x="382" y="396"/>
                    <a:pt x="416" y="316"/>
                  </a:cubicBezTo>
                  <a:cubicBezTo>
                    <a:pt x="449" y="235"/>
                    <a:pt x="431" y="142"/>
                    <a:pt x="369" y="80"/>
                  </a:cubicBezTo>
                  <a:cubicBezTo>
                    <a:pt x="307" y="18"/>
                    <a:pt x="214" y="0"/>
                    <a:pt x="133" y="33"/>
                  </a:cubicBezTo>
                  <a:cubicBezTo>
                    <a:pt x="53" y="67"/>
                    <a:pt x="0" y="146"/>
                    <a:pt x="0" y="233"/>
                  </a:cubicBezTo>
                  <a:cubicBezTo>
                    <a:pt x="0" y="352"/>
                    <a:pt x="97" y="449"/>
                    <a:pt x="216" y="449"/>
                  </a:cubicBezTo>
                  <a:close/>
                  <a:moveTo>
                    <a:pt x="216" y="65"/>
                  </a:moveTo>
                  <a:cubicBezTo>
                    <a:pt x="284" y="65"/>
                    <a:pt x="345" y="106"/>
                    <a:pt x="371" y="169"/>
                  </a:cubicBezTo>
                  <a:cubicBezTo>
                    <a:pt x="397" y="231"/>
                    <a:pt x="383" y="304"/>
                    <a:pt x="335" y="352"/>
                  </a:cubicBezTo>
                  <a:cubicBezTo>
                    <a:pt x="287" y="400"/>
                    <a:pt x="214" y="414"/>
                    <a:pt x="152" y="388"/>
                  </a:cubicBezTo>
                  <a:cubicBezTo>
                    <a:pt x="89" y="362"/>
                    <a:pt x="48" y="301"/>
                    <a:pt x="48" y="233"/>
                  </a:cubicBezTo>
                  <a:cubicBezTo>
                    <a:pt x="48" y="140"/>
                    <a:pt x="123" y="65"/>
                    <a:pt x="216" y="65"/>
                  </a:cubicBezTo>
                  <a:close/>
                  <a:moveTo>
                    <a:pt x="216" y="65"/>
                  </a:moveTo>
                  <a:cubicBezTo>
                    <a:pt x="216" y="65"/>
                    <a:pt x="216" y="65"/>
                    <a:pt x="216" y="6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926093DB-F1F9-E0CC-6F12-17BBCC718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69750" y="4919663"/>
              <a:ext cx="547688" cy="482600"/>
            </a:xfrm>
            <a:custGeom>
              <a:avLst/>
              <a:gdLst>
                <a:gd name="T0" fmla="*/ 724 w 784"/>
                <a:gd name="T1" fmla="*/ 338 h 694"/>
                <a:gd name="T2" fmla="*/ 693 w 784"/>
                <a:gd name="T3" fmla="*/ 415 h 694"/>
                <a:gd name="T4" fmla="*/ 693 w 784"/>
                <a:gd name="T5" fmla="*/ 434 h 694"/>
                <a:gd name="T6" fmla="*/ 729 w 784"/>
                <a:gd name="T7" fmla="*/ 509 h 694"/>
                <a:gd name="T8" fmla="*/ 679 w 784"/>
                <a:gd name="T9" fmla="*/ 559 h 694"/>
                <a:gd name="T10" fmla="*/ 604 w 784"/>
                <a:gd name="T11" fmla="*/ 523 h 694"/>
                <a:gd name="T12" fmla="*/ 585 w 784"/>
                <a:gd name="T13" fmla="*/ 523 h 694"/>
                <a:gd name="T14" fmla="*/ 509 w 784"/>
                <a:gd name="T15" fmla="*/ 554 h 694"/>
                <a:gd name="T16" fmla="*/ 495 w 784"/>
                <a:gd name="T17" fmla="*/ 568 h 694"/>
                <a:gd name="T18" fmla="*/ 468 w 784"/>
                <a:gd name="T19" fmla="*/ 646 h 694"/>
                <a:gd name="T20" fmla="*/ 397 w 784"/>
                <a:gd name="T21" fmla="*/ 646 h 694"/>
                <a:gd name="T22" fmla="*/ 369 w 784"/>
                <a:gd name="T23" fmla="*/ 568 h 694"/>
                <a:gd name="T24" fmla="*/ 356 w 784"/>
                <a:gd name="T25" fmla="*/ 554 h 694"/>
                <a:gd name="T26" fmla="*/ 280 w 784"/>
                <a:gd name="T27" fmla="*/ 523 h 694"/>
                <a:gd name="T28" fmla="*/ 260 w 784"/>
                <a:gd name="T29" fmla="*/ 523 h 694"/>
                <a:gd name="T30" fmla="*/ 186 w 784"/>
                <a:gd name="T31" fmla="*/ 559 h 694"/>
                <a:gd name="T32" fmla="*/ 136 w 784"/>
                <a:gd name="T33" fmla="*/ 509 h 694"/>
                <a:gd name="T34" fmla="*/ 171 w 784"/>
                <a:gd name="T35" fmla="*/ 434 h 694"/>
                <a:gd name="T36" fmla="*/ 172 w 784"/>
                <a:gd name="T37" fmla="*/ 415 h 694"/>
                <a:gd name="T38" fmla="*/ 140 w 784"/>
                <a:gd name="T39" fmla="*/ 338 h 694"/>
                <a:gd name="T40" fmla="*/ 126 w 784"/>
                <a:gd name="T41" fmla="*/ 325 h 694"/>
                <a:gd name="T42" fmla="*/ 48 w 784"/>
                <a:gd name="T43" fmla="*/ 297 h 694"/>
                <a:gd name="T44" fmla="*/ 48 w 784"/>
                <a:gd name="T45" fmla="*/ 227 h 694"/>
                <a:gd name="T46" fmla="*/ 126 w 784"/>
                <a:gd name="T47" fmla="*/ 199 h 694"/>
                <a:gd name="T48" fmla="*/ 140 w 784"/>
                <a:gd name="T49" fmla="*/ 186 h 694"/>
                <a:gd name="T50" fmla="*/ 172 w 784"/>
                <a:gd name="T51" fmla="*/ 109 h 694"/>
                <a:gd name="T52" fmla="*/ 171 w 784"/>
                <a:gd name="T53" fmla="*/ 90 h 694"/>
                <a:gd name="T54" fmla="*/ 128 w 784"/>
                <a:gd name="T55" fmla="*/ 0 h 694"/>
                <a:gd name="T56" fmla="*/ 85 w 784"/>
                <a:gd name="T57" fmla="*/ 21 h 694"/>
                <a:gd name="T58" fmla="*/ 123 w 784"/>
                <a:gd name="T59" fmla="*/ 101 h 694"/>
                <a:gd name="T60" fmla="*/ 100 w 784"/>
                <a:gd name="T61" fmla="*/ 157 h 694"/>
                <a:gd name="T62" fmla="*/ 16 w 784"/>
                <a:gd name="T63" fmla="*/ 187 h 694"/>
                <a:gd name="T64" fmla="*/ 0 w 784"/>
                <a:gd name="T65" fmla="*/ 210 h 694"/>
                <a:gd name="T66" fmla="*/ 0 w 784"/>
                <a:gd name="T67" fmla="*/ 314 h 694"/>
                <a:gd name="T68" fmla="*/ 16 w 784"/>
                <a:gd name="T69" fmla="*/ 337 h 694"/>
                <a:gd name="T70" fmla="*/ 100 w 784"/>
                <a:gd name="T71" fmla="*/ 367 h 694"/>
                <a:gd name="T72" fmla="*/ 123 w 784"/>
                <a:gd name="T73" fmla="*/ 423 h 694"/>
                <a:gd name="T74" fmla="*/ 85 w 784"/>
                <a:gd name="T75" fmla="*/ 503 h 694"/>
                <a:gd name="T76" fmla="*/ 90 w 784"/>
                <a:gd name="T77" fmla="*/ 531 h 694"/>
                <a:gd name="T78" fmla="*/ 164 w 784"/>
                <a:gd name="T79" fmla="*/ 604 h 694"/>
                <a:gd name="T80" fmla="*/ 191 w 784"/>
                <a:gd name="T81" fmla="*/ 609 h 694"/>
                <a:gd name="T82" fmla="*/ 271 w 784"/>
                <a:gd name="T83" fmla="*/ 571 h 694"/>
                <a:gd name="T84" fmla="*/ 328 w 784"/>
                <a:gd name="T85" fmla="*/ 594 h 694"/>
                <a:gd name="T86" fmla="*/ 357 w 784"/>
                <a:gd name="T87" fmla="*/ 678 h 694"/>
                <a:gd name="T88" fmla="*/ 380 w 784"/>
                <a:gd name="T89" fmla="*/ 694 h 694"/>
                <a:gd name="T90" fmla="*/ 485 w 784"/>
                <a:gd name="T91" fmla="*/ 694 h 694"/>
                <a:gd name="T92" fmla="*/ 507 w 784"/>
                <a:gd name="T93" fmla="*/ 678 h 694"/>
                <a:gd name="T94" fmla="*/ 537 w 784"/>
                <a:gd name="T95" fmla="*/ 594 h 694"/>
                <a:gd name="T96" fmla="*/ 593 w 784"/>
                <a:gd name="T97" fmla="*/ 571 h 694"/>
                <a:gd name="T98" fmla="*/ 673 w 784"/>
                <a:gd name="T99" fmla="*/ 609 h 694"/>
                <a:gd name="T100" fmla="*/ 701 w 784"/>
                <a:gd name="T101" fmla="*/ 604 h 694"/>
                <a:gd name="T102" fmla="*/ 775 w 784"/>
                <a:gd name="T103" fmla="*/ 531 h 694"/>
                <a:gd name="T104" fmla="*/ 779 w 784"/>
                <a:gd name="T105" fmla="*/ 503 h 694"/>
                <a:gd name="T106" fmla="*/ 741 w 784"/>
                <a:gd name="T107" fmla="*/ 423 h 694"/>
                <a:gd name="T108" fmla="*/ 769 w 784"/>
                <a:gd name="T109" fmla="*/ 357 h 694"/>
                <a:gd name="T110" fmla="*/ 724 w 784"/>
                <a:gd name="T111" fmla="*/ 338 h 694"/>
                <a:gd name="T112" fmla="*/ 724 w 784"/>
                <a:gd name="T113" fmla="*/ 338 h 694"/>
                <a:gd name="T114" fmla="*/ 724 w 784"/>
                <a:gd name="T115" fmla="*/ 338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4" h="694">
                  <a:moveTo>
                    <a:pt x="724" y="338"/>
                  </a:moveTo>
                  <a:cubicBezTo>
                    <a:pt x="693" y="415"/>
                    <a:pt x="693" y="415"/>
                    <a:pt x="693" y="415"/>
                  </a:cubicBezTo>
                  <a:cubicBezTo>
                    <a:pt x="690" y="421"/>
                    <a:pt x="690" y="428"/>
                    <a:pt x="693" y="434"/>
                  </a:cubicBezTo>
                  <a:cubicBezTo>
                    <a:pt x="729" y="509"/>
                    <a:pt x="729" y="509"/>
                    <a:pt x="729" y="509"/>
                  </a:cubicBezTo>
                  <a:cubicBezTo>
                    <a:pt x="679" y="559"/>
                    <a:pt x="679" y="559"/>
                    <a:pt x="679" y="559"/>
                  </a:cubicBezTo>
                  <a:cubicBezTo>
                    <a:pt x="604" y="523"/>
                    <a:pt x="604" y="523"/>
                    <a:pt x="604" y="523"/>
                  </a:cubicBezTo>
                  <a:cubicBezTo>
                    <a:pt x="598" y="520"/>
                    <a:pt x="591" y="520"/>
                    <a:pt x="585" y="523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02" y="557"/>
                    <a:pt x="498" y="562"/>
                    <a:pt x="495" y="568"/>
                  </a:cubicBezTo>
                  <a:cubicBezTo>
                    <a:pt x="468" y="646"/>
                    <a:pt x="468" y="646"/>
                    <a:pt x="468" y="646"/>
                  </a:cubicBezTo>
                  <a:cubicBezTo>
                    <a:pt x="397" y="646"/>
                    <a:pt x="397" y="646"/>
                    <a:pt x="397" y="646"/>
                  </a:cubicBezTo>
                  <a:cubicBezTo>
                    <a:pt x="369" y="568"/>
                    <a:pt x="369" y="568"/>
                    <a:pt x="369" y="568"/>
                  </a:cubicBezTo>
                  <a:cubicBezTo>
                    <a:pt x="367" y="562"/>
                    <a:pt x="362" y="557"/>
                    <a:pt x="356" y="554"/>
                  </a:cubicBezTo>
                  <a:cubicBezTo>
                    <a:pt x="280" y="523"/>
                    <a:pt x="280" y="523"/>
                    <a:pt x="280" y="523"/>
                  </a:cubicBezTo>
                  <a:cubicBezTo>
                    <a:pt x="273" y="520"/>
                    <a:pt x="266" y="520"/>
                    <a:pt x="260" y="523"/>
                  </a:cubicBezTo>
                  <a:cubicBezTo>
                    <a:pt x="186" y="559"/>
                    <a:pt x="186" y="559"/>
                    <a:pt x="186" y="559"/>
                  </a:cubicBezTo>
                  <a:cubicBezTo>
                    <a:pt x="136" y="509"/>
                    <a:pt x="136" y="509"/>
                    <a:pt x="136" y="509"/>
                  </a:cubicBezTo>
                  <a:cubicBezTo>
                    <a:pt x="171" y="434"/>
                    <a:pt x="171" y="434"/>
                    <a:pt x="171" y="434"/>
                  </a:cubicBezTo>
                  <a:cubicBezTo>
                    <a:pt x="174" y="428"/>
                    <a:pt x="174" y="421"/>
                    <a:pt x="172" y="415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37" y="332"/>
                    <a:pt x="132" y="327"/>
                    <a:pt x="126" y="325"/>
                  </a:cubicBezTo>
                  <a:cubicBezTo>
                    <a:pt x="48" y="297"/>
                    <a:pt x="48" y="297"/>
                    <a:pt x="48" y="29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126" y="199"/>
                    <a:pt x="126" y="199"/>
                    <a:pt x="126" y="199"/>
                  </a:cubicBezTo>
                  <a:cubicBezTo>
                    <a:pt x="132" y="197"/>
                    <a:pt x="137" y="192"/>
                    <a:pt x="140" y="186"/>
                  </a:cubicBezTo>
                  <a:cubicBezTo>
                    <a:pt x="172" y="109"/>
                    <a:pt x="172" y="109"/>
                    <a:pt x="172" y="109"/>
                  </a:cubicBezTo>
                  <a:cubicBezTo>
                    <a:pt x="174" y="103"/>
                    <a:pt x="174" y="96"/>
                    <a:pt x="171" y="9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123" y="101"/>
                    <a:pt x="123" y="101"/>
                    <a:pt x="123" y="101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7" y="190"/>
                    <a:pt x="0" y="200"/>
                    <a:pt x="0" y="210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24"/>
                    <a:pt x="7" y="334"/>
                    <a:pt x="16" y="33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23" y="423"/>
                    <a:pt x="123" y="423"/>
                    <a:pt x="123" y="423"/>
                  </a:cubicBezTo>
                  <a:cubicBezTo>
                    <a:pt x="85" y="503"/>
                    <a:pt x="85" y="503"/>
                    <a:pt x="85" y="503"/>
                  </a:cubicBezTo>
                  <a:cubicBezTo>
                    <a:pt x="81" y="512"/>
                    <a:pt x="83" y="523"/>
                    <a:pt x="90" y="531"/>
                  </a:cubicBezTo>
                  <a:cubicBezTo>
                    <a:pt x="164" y="604"/>
                    <a:pt x="164" y="604"/>
                    <a:pt x="164" y="604"/>
                  </a:cubicBezTo>
                  <a:cubicBezTo>
                    <a:pt x="171" y="612"/>
                    <a:pt x="182" y="614"/>
                    <a:pt x="191" y="609"/>
                  </a:cubicBezTo>
                  <a:cubicBezTo>
                    <a:pt x="271" y="571"/>
                    <a:pt x="271" y="571"/>
                    <a:pt x="271" y="571"/>
                  </a:cubicBezTo>
                  <a:cubicBezTo>
                    <a:pt x="328" y="594"/>
                    <a:pt x="328" y="594"/>
                    <a:pt x="328" y="594"/>
                  </a:cubicBezTo>
                  <a:cubicBezTo>
                    <a:pt x="357" y="678"/>
                    <a:pt x="357" y="678"/>
                    <a:pt x="357" y="678"/>
                  </a:cubicBezTo>
                  <a:cubicBezTo>
                    <a:pt x="361" y="688"/>
                    <a:pt x="370" y="694"/>
                    <a:pt x="380" y="694"/>
                  </a:cubicBezTo>
                  <a:cubicBezTo>
                    <a:pt x="485" y="694"/>
                    <a:pt x="485" y="694"/>
                    <a:pt x="485" y="694"/>
                  </a:cubicBezTo>
                  <a:cubicBezTo>
                    <a:pt x="495" y="694"/>
                    <a:pt x="504" y="688"/>
                    <a:pt x="507" y="678"/>
                  </a:cubicBezTo>
                  <a:cubicBezTo>
                    <a:pt x="537" y="594"/>
                    <a:pt x="537" y="594"/>
                    <a:pt x="537" y="594"/>
                  </a:cubicBezTo>
                  <a:cubicBezTo>
                    <a:pt x="593" y="571"/>
                    <a:pt x="593" y="571"/>
                    <a:pt x="593" y="571"/>
                  </a:cubicBezTo>
                  <a:cubicBezTo>
                    <a:pt x="673" y="609"/>
                    <a:pt x="673" y="609"/>
                    <a:pt x="673" y="609"/>
                  </a:cubicBezTo>
                  <a:cubicBezTo>
                    <a:pt x="683" y="614"/>
                    <a:pt x="694" y="612"/>
                    <a:pt x="701" y="604"/>
                  </a:cubicBezTo>
                  <a:cubicBezTo>
                    <a:pt x="775" y="531"/>
                    <a:pt x="775" y="531"/>
                    <a:pt x="775" y="531"/>
                  </a:cubicBezTo>
                  <a:cubicBezTo>
                    <a:pt x="782" y="523"/>
                    <a:pt x="784" y="512"/>
                    <a:pt x="779" y="503"/>
                  </a:cubicBezTo>
                  <a:cubicBezTo>
                    <a:pt x="741" y="423"/>
                    <a:pt x="741" y="423"/>
                    <a:pt x="741" y="423"/>
                  </a:cubicBezTo>
                  <a:cubicBezTo>
                    <a:pt x="769" y="357"/>
                    <a:pt x="769" y="357"/>
                    <a:pt x="769" y="357"/>
                  </a:cubicBezTo>
                  <a:lnTo>
                    <a:pt x="724" y="338"/>
                  </a:lnTo>
                  <a:close/>
                  <a:moveTo>
                    <a:pt x="724" y="338"/>
                  </a:moveTo>
                  <a:cubicBezTo>
                    <a:pt x="724" y="338"/>
                    <a:pt x="724" y="338"/>
                    <a:pt x="724" y="338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232006CA-B049-FA31-1123-282995375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77738" y="4856163"/>
              <a:ext cx="139700" cy="184150"/>
            </a:xfrm>
            <a:custGeom>
              <a:avLst/>
              <a:gdLst>
                <a:gd name="T0" fmla="*/ 191 w 200"/>
                <a:gd name="T1" fmla="*/ 83 h 265"/>
                <a:gd name="T2" fmla="*/ 117 w 200"/>
                <a:gd name="T3" fmla="*/ 10 h 265"/>
                <a:gd name="T4" fmla="*/ 89 w 200"/>
                <a:gd name="T5" fmla="*/ 5 h 265"/>
                <a:gd name="T6" fmla="*/ 0 w 200"/>
                <a:gd name="T7" fmla="*/ 48 h 265"/>
                <a:gd name="T8" fmla="*/ 20 w 200"/>
                <a:gd name="T9" fmla="*/ 91 h 265"/>
                <a:gd name="T10" fmla="*/ 95 w 200"/>
                <a:gd name="T11" fmla="*/ 55 h 265"/>
                <a:gd name="T12" fmla="*/ 145 w 200"/>
                <a:gd name="T13" fmla="*/ 105 h 265"/>
                <a:gd name="T14" fmla="*/ 109 w 200"/>
                <a:gd name="T15" fmla="*/ 180 h 265"/>
                <a:gd name="T16" fmla="*/ 109 w 200"/>
                <a:gd name="T17" fmla="*/ 199 h 265"/>
                <a:gd name="T18" fmla="*/ 136 w 200"/>
                <a:gd name="T19" fmla="*/ 265 h 265"/>
                <a:gd name="T20" fmla="*/ 180 w 200"/>
                <a:gd name="T21" fmla="*/ 247 h 265"/>
                <a:gd name="T22" fmla="*/ 157 w 200"/>
                <a:gd name="T23" fmla="*/ 191 h 265"/>
                <a:gd name="T24" fmla="*/ 195 w 200"/>
                <a:gd name="T25" fmla="*/ 111 h 265"/>
                <a:gd name="T26" fmla="*/ 191 w 200"/>
                <a:gd name="T27" fmla="*/ 83 h 265"/>
                <a:gd name="T28" fmla="*/ 191 w 200"/>
                <a:gd name="T29" fmla="*/ 83 h 265"/>
                <a:gd name="T30" fmla="*/ 191 w 200"/>
                <a:gd name="T31" fmla="*/ 8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265">
                  <a:moveTo>
                    <a:pt x="191" y="83"/>
                  </a:moveTo>
                  <a:cubicBezTo>
                    <a:pt x="117" y="10"/>
                    <a:pt x="117" y="10"/>
                    <a:pt x="117" y="10"/>
                  </a:cubicBezTo>
                  <a:cubicBezTo>
                    <a:pt x="110" y="2"/>
                    <a:pt x="99" y="0"/>
                    <a:pt x="89" y="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145" y="105"/>
                    <a:pt x="145" y="105"/>
                    <a:pt x="145" y="105"/>
                  </a:cubicBezTo>
                  <a:cubicBezTo>
                    <a:pt x="109" y="180"/>
                    <a:pt x="109" y="180"/>
                    <a:pt x="109" y="180"/>
                  </a:cubicBezTo>
                  <a:cubicBezTo>
                    <a:pt x="106" y="186"/>
                    <a:pt x="106" y="193"/>
                    <a:pt x="109" y="199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80" y="247"/>
                    <a:pt x="180" y="247"/>
                    <a:pt x="180" y="247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200" y="102"/>
                    <a:pt x="198" y="91"/>
                    <a:pt x="191" y="83"/>
                  </a:cubicBezTo>
                  <a:close/>
                  <a:moveTo>
                    <a:pt x="191" y="83"/>
                  </a:moveTo>
                  <a:cubicBezTo>
                    <a:pt x="191" y="83"/>
                    <a:pt x="191" y="83"/>
                    <a:pt x="191" y="83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BD6BFDE6-9446-FAE3-D6B6-6EEF5055A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20563" y="4938713"/>
              <a:ext cx="314325" cy="312738"/>
            </a:xfrm>
            <a:custGeom>
              <a:avLst/>
              <a:gdLst>
                <a:gd name="T0" fmla="*/ 216 w 449"/>
                <a:gd name="T1" fmla="*/ 449 h 449"/>
                <a:gd name="T2" fmla="*/ 416 w 449"/>
                <a:gd name="T3" fmla="*/ 316 h 449"/>
                <a:gd name="T4" fmla="*/ 369 w 449"/>
                <a:gd name="T5" fmla="*/ 80 h 449"/>
                <a:gd name="T6" fmla="*/ 134 w 449"/>
                <a:gd name="T7" fmla="*/ 33 h 449"/>
                <a:gd name="T8" fmla="*/ 0 w 449"/>
                <a:gd name="T9" fmla="*/ 233 h 449"/>
                <a:gd name="T10" fmla="*/ 216 w 449"/>
                <a:gd name="T11" fmla="*/ 449 h 449"/>
                <a:gd name="T12" fmla="*/ 216 w 449"/>
                <a:gd name="T13" fmla="*/ 65 h 449"/>
                <a:gd name="T14" fmla="*/ 371 w 449"/>
                <a:gd name="T15" fmla="*/ 169 h 449"/>
                <a:gd name="T16" fmla="*/ 335 w 449"/>
                <a:gd name="T17" fmla="*/ 352 h 449"/>
                <a:gd name="T18" fmla="*/ 152 w 449"/>
                <a:gd name="T19" fmla="*/ 388 h 449"/>
                <a:gd name="T20" fmla="*/ 48 w 449"/>
                <a:gd name="T21" fmla="*/ 233 h 449"/>
                <a:gd name="T22" fmla="*/ 216 w 449"/>
                <a:gd name="T23" fmla="*/ 65 h 449"/>
                <a:gd name="T24" fmla="*/ 216 w 449"/>
                <a:gd name="T25" fmla="*/ 65 h 449"/>
                <a:gd name="T26" fmla="*/ 216 w 449"/>
                <a:gd name="T27" fmla="*/ 65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9" h="449">
                  <a:moveTo>
                    <a:pt x="216" y="449"/>
                  </a:moveTo>
                  <a:cubicBezTo>
                    <a:pt x="304" y="449"/>
                    <a:pt x="382" y="396"/>
                    <a:pt x="416" y="316"/>
                  </a:cubicBezTo>
                  <a:cubicBezTo>
                    <a:pt x="449" y="235"/>
                    <a:pt x="431" y="142"/>
                    <a:pt x="369" y="80"/>
                  </a:cubicBezTo>
                  <a:cubicBezTo>
                    <a:pt x="307" y="18"/>
                    <a:pt x="214" y="0"/>
                    <a:pt x="134" y="33"/>
                  </a:cubicBezTo>
                  <a:cubicBezTo>
                    <a:pt x="53" y="67"/>
                    <a:pt x="0" y="146"/>
                    <a:pt x="0" y="233"/>
                  </a:cubicBezTo>
                  <a:cubicBezTo>
                    <a:pt x="0" y="352"/>
                    <a:pt x="97" y="449"/>
                    <a:pt x="216" y="449"/>
                  </a:cubicBezTo>
                  <a:close/>
                  <a:moveTo>
                    <a:pt x="216" y="65"/>
                  </a:moveTo>
                  <a:cubicBezTo>
                    <a:pt x="284" y="65"/>
                    <a:pt x="345" y="106"/>
                    <a:pt x="371" y="169"/>
                  </a:cubicBezTo>
                  <a:cubicBezTo>
                    <a:pt x="397" y="231"/>
                    <a:pt x="383" y="304"/>
                    <a:pt x="335" y="352"/>
                  </a:cubicBezTo>
                  <a:cubicBezTo>
                    <a:pt x="287" y="400"/>
                    <a:pt x="215" y="414"/>
                    <a:pt x="152" y="388"/>
                  </a:cubicBezTo>
                  <a:cubicBezTo>
                    <a:pt x="89" y="362"/>
                    <a:pt x="48" y="301"/>
                    <a:pt x="48" y="233"/>
                  </a:cubicBezTo>
                  <a:cubicBezTo>
                    <a:pt x="48" y="140"/>
                    <a:pt x="124" y="65"/>
                    <a:pt x="216" y="65"/>
                  </a:cubicBezTo>
                  <a:close/>
                  <a:moveTo>
                    <a:pt x="216" y="65"/>
                  </a:moveTo>
                  <a:cubicBezTo>
                    <a:pt x="216" y="65"/>
                    <a:pt x="216" y="65"/>
                    <a:pt x="216" y="65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9D5A6895-0AF8-E961-B62E-46C6931CB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34888" y="4400550"/>
              <a:ext cx="420688" cy="538163"/>
            </a:xfrm>
            <a:custGeom>
              <a:avLst/>
              <a:gdLst>
                <a:gd name="T0" fmla="*/ 587 w 603"/>
                <a:gd name="T1" fmla="*/ 357 h 774"/>
                <a:gd name="T2" fmla="*/ 503 w 603"/>
                <a:gd name="T3" fmla="*/ 327 h 774"/>
                <a:gd name="T4" fmla="*/ 480 w 603"/>
                <a:gd name="T5" fmla="*/ 271 h 774"/>
                <a:gd name="T6" fmla="*/ 518 w 603"/>
                <a:gd name="T7" fmla="*/ 191 h 774"/>
                <a:gd name="T8" fmla="*/ 513 w 603"/>
                <a:gd name="T9" fmla="*/ 163 h 774"/>
                <a:gd name="T10" fmla="*/ 440 w 603"/>
                <a:gd name="T11" fmla="*/ 90 h 774"/>
                <a:gd name="T12" fmla="*/ 412 w 603"/>
                <a:gd name="T13" fmla="*/ 85 h 774"/>
                <a:gd name="T14" fmla="*/ 332 w 603"/>
                <a:gd name="T15" fmla="*/ 123 h 774"/>
                <a:gd name="T16" fmla="*/ 276 w 603"/>
                <a:gd name="T17" fmla="*/ 100 h 774"/>
                <a:gd name="T18" fmla="*/ 246 w 603"/>
                <a:gd name="T19" fmla="*/ 16 h 774"/>
                <a:gd name="T20" fmla="*/ 223 w 603"/>
                <a:gd name="T21" fmla="*/ 0 h 774"/>
                <a:gd name="T22" fmla="*/ 119 w 603"/>
                <a:gd name="T23" fmla="*/ 0 h 774"/>
                <a:gd name="T24" fmla="*/ 96 w 603"/>
                <a:gd name="T25" fmla="*/ 16 h 774"/>
                <a:gd name="T26" fmla="*/ 66 w 603"/>
                <a:gd name="T27" fmla="*/ 100 h 774"/>
                <a:gd name="T28" fmla="*/ 0 w 603"/>
                <a:gd name="T29" fmla="*/ 127 h 774"/>
                <a:gd name="T30" fmla="*/ 18 w 603"/>
                <a:gd name="T31" fmla="*/ 171 h 774"/>
                <a:gd name="T32" fmla="*/ 95 w 603"/>
                <a:gd name="T33" fmla="*/ 140 h 774"/>
                <a:gd name="T34" fmla="*/ 108 w 603"/>
                <a:gd name="T35" fmla="*/ 126 h 774"/>
                <a:gd name="T36" fmla="*/ 136 w 603"/>
                <a:gd name="T37" fmla="*/ 48 h 774"/>
                <a:gd name="T38" fmla="*/ 206 w 603"/>
                <a:gd name="T39" fmla="*/ 48 h 774"/>
                <a:gd name="T40" fmla="*/ 234 w 603"/>
                <a:gd name="T41" fmla="*/ 126 h 774"/>
                <a:gd name="T42" fmla="*/ 247 w 603"/>
                <a:gd name="T43" fmla="*/ 140 h 774"/>
                <a:gd name="T44" fmla="*/ 324 w 603"/>
                <a:gd name="T45" fmla="*/ 171 h 774"/>
                <a:gd name="T46" fmla="*/ 343 w 603"/>
                <a:gd name="T47" fmla="*/ 171 h 774"/>
                <a:gd name="T48" fmla="*/ 418 w 603"/>
                <a:gd name="T49" fmla="*/ 135 h 774"/>
                <a:gd name="T50" fmla="*/ 468 w 603"/>
                <a:gd name="T51" fmla="*/ 185 h 774"/>
                <a:gd name="T52" fmla="*/ 432 w 603"/>
                <a:gd name="T53" fmla="*/ 260 h 774"/>
                <a:gd name="T54" fmla="*/ 432 w 603"/>
                <a:gd name="T55" fmla="*/ 279 h 774"/>
                <a:gd name="T56" fmla="*/ 463 w 603"/>
                <a:gd name="T57" fmla="*/ 356 h 774"/>
                <a:gd name="T58" fmla="*/ 477 w 603"/>
                <a:gd name="T59" fmla="*/ 369 h 774"/>
                <a:gd name="T60" fmla="*/ 555 w 603"/>
                <a:gd name="T61" fmla="*/ 397 h 774"/>
                <a:gd name="T62" fmla="*/ 555 w 603"/>
                <a:gd name="T63" fmla="*/ 467 h 774"/>
                <a:gd name="T64" fmla="*/ 477 w 603"/>
                <a:gd name="T65" fmla="*/ 495 h 774"/>
                <a:gd name="T66" fmla="*/ 463 w 603"/>
                <a:gd name="T67" fmla="*/ 508 h 774"/>
                <a:gd name="T68" fmla="*/ 432 w 603"/>
                <a:gd name="T69" fmla="*/ 585 h 774"/>
                <a:gd name="T70" fmla="*/ 432 w 603"/>
                <a:gd name="T71" fmla="*/ 604 h 774"/>
                <a:gd name="T72" fmla="*/ 468 w 603"/>
                <a:gd name="T73" fmla="*/ 679 h 774"/>
                <a:gd name="T74" fmla="*/ 406 w 603"/>
                <a:gd name="T75" fmla="*/ 741 h 774"/>
                <a:gd name="T76" fmla="*/ 440 w 603"/>
                <a:gd name="T77" fmla="*/ 774 h 774"/>
                <a:gd name="T78" fmla="*/ 513 w 603"/>
                <a:gd name="T79" fmla="*/ 700 h 774"/>
                <a:gd name="T80" fmla="*/ 518 w 603"/>
                <a:gd name="T81" fmla="*/ 673 h 774"/>
                <a:gd name="T82" fmla="*/ 480 w 603"/>
                <a:gd name="T83" fmla="*/ 593 h 774"/>
                <a:gd name="T84" fmla="*/ 503 w 603"/>
                <a:gd name="T85" fmla="*/ 537 h 774"/>
                <a:gd name="T86" fmla="*/ 587 w 603"/>
                <a:gd name="T87" fmla="*/ 507 h 774"/>
                <a:gd name="T88" fmla="*/ 603 w 603"/>
                <a:gd name="T89" fmla="*/ 484 h 774"/>
                <a:gd name="T90" fmla="*/ 603 w 603"/>
                <a:gd name="T91" fmla="*/ 380 h 774"/>
                <a:gd name="T92" fmla="*/ 587 w 603"/>
                <a:gd name="T93" fmla="*/ 357 h 774"/>
                <a:gd name="T94" fmla="*/ 587 w 603"/>
                <a:gd name="T95" fmla="*/ 357 h 774"/>
                <a:gd name="T96" fmla="*/ 587 w 603"/>
                <a:gd name="T97" fmla="*/ 357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3" h="774">
                  <a:moveTo>
                    <a:pt x="587" y="357"/>
                  </a:moveTo>
                  <a:cubicBezTo>
                    <a:pt x="503" y="327"/>
                    <a:pt x="503" y="327"/>
                    <a:pt x="503" y="327"/>
                  </a:cubicBezTo>
                  <a:cubicBezTo>
                    <a:pt x="480" y="271"/>
                    <a:pt x="480" y="271"/>
                    <a:pt x="480" y="27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23" y="182"/>
                    <a:pt x="521" y="171"/>
                    <a:pt x="513" y="163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32" y="82"/>
                    <a:pt x="421" y="80"/>
                    <a:pt x="412" y="85"/>
                  </a:cubicBezTo>
                  <a:cubicBezTo>
                    <a:pt x="332" y="123"/>
                    <a:pt x="332" y="123"/>
                    <a:pt x="332" y="123"/>
                  </a:cubicBezTo>
                  <a:cubicBezTo>
                    <a:pt x="276" y="100"/>
                    <a:pt x="276" y="100"/>
                    <a:pt x="276" y="100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3" y="6"/>
                    <a:pt x="233" y="0"/>
                    <a:pt x="22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9" y="0"/>
                    <a:pt x="99" y="6"/>
                    <a:pt x="96" y="16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95" y="140"/>
                    <a:pt x="95" y="140"/>
                    <a:pt x="95" y="140"/>
                  </a:cubicBezTo>
                  <a:cubicBezTo>
                    <a:pt x="101" y="137"/>
                    <a:pt x="106" y="132"/>
                    <a:pt x="108" y="126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34" y="126"/>
                    <a:pt x="234" y="126"/>
                    <a:pt x="234" y="126"/>
                  </a:cubicBezTo>
                  <a:cubicBezTo>
                    <a:pt x="236" y="132"/>
                    <a:pt x="241" y="137"/>
                    <a:pt x="247" y="140"/>
                  </a:cubicBezTo>
                  <a:cubicBezTo>
                    <a:pt x="324" y="171"/>
                    <a:pt x="324" y="171"/>
                    <a:pt x="324" y="171"/>
                  </a:cubicBezTo>
                  <a:cubicBezTo>
                    <a:pt x="330" y="174"/>
                    <a:pt x="337" y="174"/>
                    <a:pt x="343" y="171"/>
                  </a:cubicBezTo>
                  <a:cubicBezTo>
                    <a:pt x="418" y="135"/>
                    <a:pt x="418" y="135"/>
                    <a:pt x="418" y="135"/>
                  </a:cubicBezTo>
                  <a:cubicBezTo>
                    <a:pt x="468" y="185"/>
                    <a:pt x="468" y="185"/>
                    <a:pt x="468" y="185"/>
                  </a:cubicBezTo>
                  <a:cubicBezTo>
                    <a:pt x="432" y="260"/>
                    <a:pt x="432" y="260"/>
                    <a:pt x="432" y="260"/>
                  </a:cubicBezTo>
                  <a:cubicBezTo>
                    <a:pt x="429" y="266"/>
                    <a:pt x="429" y="273"/>
                    <a:pt x="432" y="279"/>
                  </a:cubicBezTo>
                  <a:cubicBezTo>
                    <a:pt x="463" y="356"/>
                    <a:pt x="463" y="356"/>
                    <a:pt x="463" y="356"/>
                  </a:cubicBezTo>
                  <a:cubicBezTo>
                    <a:pt x="466" y="362"/>
                    <a:pt x="471" y="367"/>
                    <a:pt x="477" y="369"/>
                  </a:cubicBezTo>
                  <a:cubicBezTo>
                    <a:pt x="555" y="397"/>
                    <a:pt x="555" y="397"/>
                    <a:pt x="555" y="397"/>
                  </a:cubicBezTo>
                  <a:cubicBezTo>
                    <a:pt x="555" y="467"/>
                    <a:pt x="555" y="467"/>
                    <a:pt x="555" y="467"/>
                  </a:cubicBezTo>
                  <a:cubicBezTo>
                    <a:pt x="477" y="495"/>
                    <a:pt x="477" y="495"/>
                    <a:pt x="477" y="495"/>
                  </a:cubicBezTo>
                  <a:cubicBezTo>
                    <a:pt x="471" y="497"/>
                    <a:pt x="466" y="502"/>
                    <a:pt x="463" y="508"/>
                  </a:cubicBezTo>
                  <a:cubicBezTo>
                    <a:pt x="432" y="585"/>
                    <a:pt x="432" y="585"/>
                    <a:pt x="432" y="585"/>
                  </a:cubicBezTo>
                  <a:cubicBezTo>
                    <a:pt x="429" y="591"/>
                    <a:pt x="429" y="598"/>
                    <a:pt x="432" y="604"/>
                  </a:cubicBezTo>
                  <a:cubicBezTo>
                    <a:pt x="468" y="679"/>
                    <a:pt x="468" y="679"/>
                    <a:pt x="468" y="679"/>
                  </a:cubicBezTo>
                  <a:cubicBezTo>
                    <a:pt x="406" y="741"/>
                    <a:pt x="406" y="741"/>
                    <a:pt x="406" y="741"/>
                  </a:cubicBezTo>
                  <a:cubicBezTo>
                    <a:pt x="440" y="774"/>
                    <a:pt x="440" y="774"/>
                    <a:pt x="440" y="774"/>
                  </a:cubicBezTo>
                  <a:cubicBezTo>
                    <a:pt x="513" y="700"/>
                    <a:pt x="513" y="700"/>
                    <a:pt x="513" y="700"/>
                  </a:cubicBezTo>
                  <a:cubicBezTo>
                    <a:pt x="521" y="693"/>
                    <a:pt x="523" y="682"/>
                    <a:pt x="518" y="673"/>
                  </a:cubicBezTo>
                  <a:cubicBezTo>
                    <a:pt x="480" y="593"/>
                    <a:pt x="480" y="593"/>
                    <a:pt x="480" y="593"/>
                  </a:cubicBezTo>
                  <a:cubicBezTo>
                    <a:pt x="503" y="537"/>
                    <a:pt x="503" y="537"/>
                    <a:pt x="503" y="537"/>
                  </a:cubicBezTo>
                  <a:cubicBezTo>
                    <a:pt x="587" y="507"/>
                    <a:pt x="587" y="507"/>
                    <a:pt x="587" y="507"/>
                  </a:cubicBezTo>
                  <a:cubicBezTo>
                    <a:pt x="597" y="504"/>
                    <a:pt x="603" y="494"/>
                    <a:pt x="603" y="484"/>
                  </a:cubicBezTo>
                  <a:cubicBezTo>
                    <a:pt x="603" y="380"/>
                    <a:pt x="603" y="380"/>
                    <a:pt x="603" y="380"/>
                  </a:cubicBezTo>
                  <a:cubicBezTo>
                    <a:pt x="603" y="370"/>
                    <a:pt x="597" y="360"/>
                    <a:pt x="587" y="357"/>
                  </a:cubicBezTo>
                  <a:close/>
                  <a:moveTo>
                    <a:pt x="587" y="357"/>
                  </a:moveTo>
                  <a:cubicBezTo>
                    <a:pt x="587" y="357"/>
                    <a:pt x="587" y="357"/>
                    <a:pt x="587" y="357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CE3A42D1-F388-61E0-8107-C71B032FA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4250" y="4538663"/>
              <a:ext cx="303213" cy="314325"/>
            </a:xfrm>
            <a:custGeom>
              <a:avLst/>
              <a:gdLst>
                <a:gd name="T0" fmla="*/ 200 w 434"/>
                <a:gd name="T1" fmla="*/ 400 h 450"/>
                <a:gd name="T2" fmla="*/ 44 w 434"/>
                <a:gd name="T3" fmla="*/ 295 h 450"/>
                <a:gd name="T4" fmla="*/ 0 w 434"/>
                <a:gd name="T5" fmla="*/ 313 h 450"/>
                <a:gd name="T6" fmla="*/ 206 w 434"/>
                <a:gd name="T7" fmla="*/ 448 h 450"/>
                <a:gd name="T8" fmla="*/ 404 w 434"/>
                <a:gd name="T9" fmla="*/ 302 h 450"/>
                <a:gd name="T10" fmla="*/ 337 w 434"/>
                <a:gd name="T11" fmla="*/ 65 h 450"/>
                <a:gd name="T12" fmla="*/ 92 w 434"/>
                <a:gd name="T13" fmla="*/ 45 h 450"/>
                <a:gd name="T14" fmla="*/ 116 w 434"/>
                <a:gd name="T15" fmla="*/ 86 h 450"/>
                <a:gd name="T16" fmla="*/ 264 w 434"/>
                <a:gd name="T17" fmla="*/ 77 h 450"/>
                <a:gd name="T18" fmla="*/ 362 w 434"/>
                <a:gd name="T19" fmla="*/ 189 h 450"/>
                <a:gd name="T20" fmla="*/ 333 w 434"/>
                <a:gd name="T21" fmla="*/ 334 h 450"/>
                <a:gd name="T22" fmla="*/ 200 w 434"/>
                <a:gd name="T23" fmla="*/ 400 h 450"/>
                <a:gd name="T24" fmla="*/ 200 w 434"/>
                <a:gd name="T25" fmla="*/ 400 h 450"/>
                <a:gd name="T26" fmla="*/ 200 w 434"/>
                <a:gd name="T27" fmla="*/ 40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4" h="450">
                  <a:moveTo>
                    <a:pt x="200" y="400"/>
                  </a:moveTo>
                  <a:cubicBezTo>
                    <a:pt x="131" y="400"/>
                    <a:pt x="70" y="359"/>
                    <a:pt x="44" y="29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34" y="397"/>
                    <a:pt x="116" y="450"/>
                    <a:pt x="206" y="448"/>
                  </a:cubicBezTo>
                  <a:cubicBezTo>
                    <a:pt x="296" y="446"/>
                    <a:pt x="375" y="387"/>
                    <a:pt x="404" y="302"/>
                  </a:cubicBezTo>
                  <a:cubicBezTo>
                    <a:pt x="434" y="217"/>
                    <a:pt x="407" y="123"/>
                    <a:pt x="337" y="65"/>
                  </a:cubicBezTo>
                  <a:cubicBezTo>
                    <a:pt x="268" y="8"/>
                    <a:pt x="170" y="0"/>
                    <a:pt x="92" y="45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61" y="60"/>
                    <a:pt x="216" y="57"/>
                    <a:pt x="264" y="77"/>
                  </a:cubicBezTo>
                  <a:cubicBezTo>
                    <a:pt x="313" y="97"/>
                    <a:pt x="349" y="138"/>
                    <a:pt x="362" y="189"/>
                  </a:cubicBezTo>
                  <a:cubicBezTo>
                    <a:pt x="376" y="239"/>
                    <a:pt x="365" y="293"/>
                    <a:pt x="333" y="334"/>
                  </a:cubicBezTo>
                  <a:cubicBezTo>
                    <a:pt x="301" y="376"/>
                    <a:pt x="252" y="400"/>
                    <a:pt x="200" y="400"/>
                  </a:cubicBezTo>
                  <a:close/>
                  <a:moveTo>
                    <a:pt x="200" y="400"/>
                  </a:moveTo>
                  <a:cubicBezTo>
                    <a:pt x="200" y="400"/>
                    <a:pt x="200" y="400"/>
                    <a:pt x="200" y="400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459F11AB-D979-A970-E91D-43DC40FF2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82513" y="4867275"/>
              <a:ext cx="382588" cy="534988"/>
            </a:xfrm>
            <a:custGeom>
              <a:avLst/>
              <a:gdLst>
                <a:gd name="T0" fmla="*/ 375 w 548"/>
                <a:gd name="T1" fmla="*/ 168 h 768"/>
                <a:gd name="T2" fmla="*/ 295 w 548"/>
                <a:gd name="T3" fmla="*/ 168 h 768"/>
                <a:gd name="T4" fmla="*/ 295 w 548"/>
                <a:gd name="T5" fmla="*/ 72 h 768"/>
                <a:gd name="T6" fmla="*/ 223 w 548"/>
                <a:gd name="T7" fmla="*/ 0 h 768"/>
                <a:gd name="T8" fmla="*/ 151 w 548"/>
                <a:gd name="T9" fmla="*/ 72 h 768"/>
                <a:gd name="T10" fmla="*/ 151 w 548"/>
                <a:gd name="T11" fmla="*/ 278 h 768"/>
                <a:gd name="T12" fmla="*/ 135 w 548"/>
                <a:gd name="T13" fmla="*/ 262 h 768"/>
                <a:gd name="T14" fmla="*/ 29 w 548"/>
                <a:gd name="T15" fmla="*/ 262 h 768"/>
                <a:gd name="T16" fmla="*/ 29 w 548"/>
                <a:gd name="T17" fmla="*/ 368 h 768"/>
                <a:gd name="T18" fmla="*/ 151 w 548"/>
                <a:gd name="T19" fmla="*/ 490 h 768"/>
                <a:gd name="T20" fmla="*/ 151 w 548"/>
                <a:gd name="T21" fmla="*/ 528 h 768"/>
                <a:gd name="T22" fmla="*/ 127 w 548"/>
                <a:gd name="T23" fmla="*/ 528 h 768"/>
                <a:gd name="T24" fmla="*/ 103 w 548"/>
                <a:gd name="T25" fmla="*/ 552 h 768"/>
                <a:gd name="T26" fmla="*/ 103 w 548"/>
                <a:gd name="T27" fmla="*/ 768 h 768"/>
                <a:gd name="T28" fmla="*/ 151 w 548"/>
                <a:gd name="T29" fmla="*/ 768 h 768"/>
                <a:gd name="T30" fmla="*/ 151 w 548"/>
                <a:gd name="T31" fmla="*/ 576 h 768"/>
                <a:gd name="T32" fmla="*/ 439 w 548"/>
                <a:gd name="T33" fmla="*/ 576 h 768"/>
                <a:gd name="T34" fmla="*/ 439 w 548"/>
                <a:gd name="T35" fmla="*/ 768 h 768"/>
                <a:gd name="T36" fmla="*/ 487 w 548"/>
                <a:gd name="T37" fmla="*/ 768 h 768"/>
                <a:gd name="T38" fmla="*/ 487 w 548"/>
                <a:gd name="T39" fmla="*/ 552 h 768"/>
                <a:gd name="T40" fmla="*/ 463 w 548"/>
                <a:gd name="T41" fmla="*/ 528 h 768"/>
                <a:gd name="T42" fmla="*/ 439 w 548"/>
                <a:gd name="T43" fmla="*/ 528 h 768"/>
                <a:gd name="T44" fmla="*/ 439 w 548"/>
                <a:gd name="T45" fmla="*/ 490 h 768"/>
                <a:gd name="T46" fmla="*/ 488 w 548"/>
                <a:gd name="T47" fmla="*/ 441 h 768"/>
                <a:gd name="T48" fmla="*/ 523 w 548"/>
                <a:gd name="T49" fmla="*/ 267 h 768"/>
                <a:gd name="T50" fmla="*/ 375 w 548"/>
                <a:gd name="T51" fmla="*/ 168 h 768"/>
                <a:gd name="T52" fmla="*/ 454 w 548"/>
                <a:gd name="T53" fmla="*/ 407 h 768"/>
                <a:gd name="T54" fmla="*/ 398 w 548"/>
                <a:gd name="T55" fmla="*/ 463 h 768"/>
                <a:gd name="T56" fmla="*/ 391 w 548"/>
                <a:gd name="T57" fmla="*/ 480 h 768"/>
                <a:gd name="T58" fmla="*/ 391 w 548"/>
                <a:gd name="T59" fmla="*/ 528 h 768"/>
                <a:gd name="T60" fmla="*/ 199 w 548"/>
                <a:gd name="T61" fmla="*/ 528 h 768"/>
                <a:gd name="T62" fmla="*/ 199 w 548"/>
                <a:gd name="T63" fmla="*/ 480 h 768"/>
                <a:gd name="T64" fmla="*/ 192 w 548"/>
                <a:gd name="T65" fmla="*/ 463 h 768"/>
                <a:gd name="T66" fmla="*/ 63 w 548"/>
                <a:gd name="T67" fmla="*/ 334 h 768"/>
                <a:gd name="T68" fmla="*/ 55 w 548"/>
                <a:gd name="T69" fmla="*/ 315 h 768"/>
                <a:gd name="T70" fmla="*/ 63 w 548"/>
                <a:gd name="T71" fmla="*/ 296 h 768"/>
                <a:gd name="T72" fmla="*/ 82 w 548"/>
                <a:gd name="T73" fmla="*/ 288 h 768"/>
                <a:gd name="T74" fmla="*/ 101 w 548"/>
                <a:gd name="T75" fmla="*/ 296 h 768"/>
                <a:gd name="T76" fmla="*/ 158 w 548"/>
                <a:gd name="T77" fmla="*/ 353 h 768"/>
                <a:gd name="T78" fmla="*/ 184 w 548"/>
                <a:gd name="T79" fmla="*/ 358 h 768"/>
                <a:gd name="T80" fmla="*/ 199 w 548"/>
                <a:gd name="T81" fmla="*/ 336 h 768"/>
                <a:gd name="T82" fmla="*/ 199 w 548"/>
                <a:gd name="T83" fmla="*/ 72 h 768"/>
                <a:gd name="T84" fmla="*/ 223 w 548"/>
                <a:gd name="T85" fmla="*/ 48 h 768"/>
                <a:gd name="T86" fmla="*/ 247 w 548"/>
                <a:gd name="T87" fmla="*/ 72 h 768"/>
                <a:gd name="T88" fmla="*/ 247 w 548"/>
                <a:gd name="T89" fmla="*/ 192 h 768"/>
                <a:gd name="T90" fmla="*/ 271 w 548"/>
                <a:gd name="T91" fmla="*/ 216 h 768"/>
                <a:gd name="T92" fmla="*/ 375 w 548"/>
                <a:gd name="T93" fmla="*/ 216 h 768"/>
                <a:gd name="T94" fmla="*/ 478 w 548"/>
                <a:gd name="T95" fmla="*/ 285 h 768"/>
                <a:gd name="T96" fmla="*/ 454 w 548"/>
                <a:gd name="T97" fmla="*/ 407 h 768"/>
                <a:gd name="T98" fmla="*/ 454 w 548"/>
                <a:gd name="T99" fmla="*/ 407 h 768"/>
                <a:gd name="T100" fmla="*/ 454 w 548"/>
                <a:gd name="T101" fmla="*/ 40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8" h="768">
                  <a:moveTo>
                    <a:pt x="375" y="168"/>
                  </a:moveTo>
                  <a:cubicBezTo>
                    <a:pt x="295" y="168"/>
                    <a:pt x="295" y="168"/>
                    <a:pt x="295" y="168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32"/>
                    <a:pt x="263" y="0"/>
                    <a:pt x="223" y="0"/>
                  </a:cubicBezTo>
                  <a:cubicBezTo>
                    <a:pt x="183" y="0"/>
                    <a:pt x="151" y="32"/>
                    <a:pt x="151" y="72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35" y="262"/>
                    <a:pt x="135" y="262"/>
                    <a:pt x="135" y="262"/>
                  </a:cubicBezTo>
                  <a:cubicBezTo>
                    <a:pt x="106" y="233"/>
                    <a:pt x="58" y="233"/>
                    <a:pt x="29" y="262"/>
                  </a:cubicBezTo>
                  <a:cubicBezTo>
                    <a:pt x="0" y="291"/>
                    <a:pt x="0" y="339"/>
                    <a:pt x="29" y="368"/>
                  </a:cubicBezTo>
                  <a:cubicBezTo>
                    <a:pt x="151" y="490"/>
                    <a:pt x="151" y="490"/>
                    <a:pt x="151" y="490"/>
                  </a:cubicBezTo>
                  <a:cubicBezTo>
                    <a:pt x="151" y="528"/>
                    <a:pt x="151" y="528"/>
                    <a:pt x="151" y="528"/>
                  </a:cubicBezTo>
                  <a:cubicBezTo>
                    <a:pt x="127" y="528"/>
                    <a:pt x="127" y="528"/>
                    <a:pt x="127" y="528"/>
                  </a:cubicBezTo>
                  <a:cubicBezTo>
                    <a:pt x="114" y="528"/>
                    <a:pt x="103" y="539"/>
                    <a:pt x="103" y="552"/>
                  </a:cubicBezTo>
                  <a:cubicBezTo>
                    <a:pt x="103" y="768"/>
                    <a:pt x="103" y="768"/>
                    <a:pt x="103" y="768"/>
                  </a:cubicBezTo>
                  <a:cubicBezTo>
                    <a:pt x="151" y="768"/>
                    <a:pt x="151" y="768"/>
                    <a:pt x="151" y="768"/>
                  </a:cubicBezTo>
                  <a:cubicBezTo>
                    <a:pt x="151" y="576"/>
                    <a:pt x="151" y="576"/>
                    <a:pt x="151" y="576"/>
                  </a:cubicBezTo>
                  <a:cubicBezTo>
                    <a:pt x="439" y="576"/>
                    <a:pt x="439" y="576"/>
                    <a:pt x="439" y="576"/>
                  </a:cubicBezTo>
                  <a:cubicBezTo>
                    <a:pt x="439" y="768"/>
                    <a:pt x="439" y="768"/>
                    <a:pt x="439" y="768"/>
                  </a:cubicBezTo>
                  <a:cubicBezTo>
                    <a:pt x="487" y="768"/>
                    <a:pt x="487" y="768"/>
                    <a:pt x="487" y="768"/>
                  </a:cubicBezTo>
                  <a:cubicBezTo>
                    <a:pt x="487" y="552"/>
                    <a:pt x="487" y="552"/>
                    <a:pt x="487" y="552"/>
                  </a:cubicBezTo>
                  <a:cubicBezTo>
                    <a:pt x="487" y="539"/>
                    <a:pt x="476" y="528"/>
                    <a:pt x="463" y="528"/>
                  </a:cubicBezTo>
                  <a:cubicBezTo>
                    <a:pt x="439" y="528"/>
                    <a:pt x="439" y="528"/>
                    <a:pt x="439" y="528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88" y="441"/>
                    <a:pt x="488" y="441"/>
                    <a:pt x="488" y="441"/>
                  </a:cubicBezTo>
                  <a:cubicBezTo>
                    <a:pt x="534" y="395"/>
                    <a:pt x="548" y="326"/>
                    <a:pt x="523" y="267"/>
                  </a:cubicBezTo>
                  <a:cubicBezTo>
                    <a:pt x="498" y="207"/>
                    <a:pt x="440" y="168"/>
                    <a:pt x="375" y="168"/>
                  </a:cubicBezTo>
                  <a:close/>
                  <a:moveTo>
                    <a:pt x="454" y="407"/>
                  </a:moveTo>
                  <a:cubicBezTo>
                    <a:pt x="398" y="463"/>
                    <a:pt x="398" y="463"/>
                    <a:pt x="398" y="463"/>
                  </a:cubicBezTo>
                  <a:cubicBezTo>
                    <a:pt x="394" y="468"/>
                    <a:pt x="391" y="474"/>
                    <a:pt x="391" y="480"/>
                  </a:cubicBezTo>
                  <a:cubicBezTo>
                    <a:pt x="391" y="528"/>
                    <a:pt x="391" y="528"/>
                    <a:pt x="391" y="528"/>
                  </a:cubicBezTo>
                  <a:cubicBezTo>
                    <a:pt x="199" y="528"/>
                    <a:pt x="199" y="528"/>
                    <a:pt x="199" y="528"/>
                  </a:cubicBezTo>
                  <a:cubicBezTo>
                    <a:pt x="199" y="480"/>
                    <a:pt x="199" y="480"/>
                    <a:pt x="199" y="480"/>
                  </a:cubicBezTo>
                  <a:cubicBezTo>
                    <a:pt x="199" y="474"/>
                    <a:pt x="196" y="468"/>
                    <a:pt x="192" y="463"/>
                  </a:cubicBezTo>
                  <a:cubicBezTo>
                    <a:pt x="63" y="334"/>
                    <a:pt x="63" y="334"/>
                    <a:pt x="63" y="334"/>
                  </a:cubicBezTo>
                  <a:cubicBezTo>
                    <a:pt x="58" y="329"/>
                    <a:pt x="55" y="322"/>
                    <a:pt x="55" y="315"/>
                  </a:cubicBezTo>
                  <a:cubicBezTo>
                    <a:pt x="55" y="308"/>
                    <a:pt x="58" y="301"/>
                    <a:pt x="63" y="296"/>
                  </a:cubicBezTo>
                  <a:cubicBezTo>
                    <a:pt x="68" y="291"/>
                    <a:pt x="75" y="288"/>
                    <a:pt x="82" y="288"/>
                  </a:cubicBezTo>
                  <a:cubicBezTo>
                    <a:pt x="89" y="288"/>
                    <a:pt x="96" y="291"/>
                    <a:pt x="101" y="296"/>
                  </a:cubicBezTo>
                  <a:cubicBezTo>
                    <a:pt x="158" y="353"/>
                    <a:pt x="158" y="353"/>
                    <a:pt x="158" y="353"/>
                  </a:cubicBezTo>
                  <a:cubicBezTo>
                    <a:pt x="165" y="360"/>
                    <a:pt x="175" y="362"/>
                    <a:pt x="184" y="358"/>
                  </a:cubicBezTo>
                  <a:cubicBezTo>
                    <a:pt x="193" y="354"/>
                    <a:pt x="199" y="346"/>
                    <a:pt x="199" y="336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9" y="59"/>
                    <a:pt x="210" y="48"/>
                    <a:pt x="223" y="48"/>
                  </a:cubicBezTo>
                  <a:cubicBezTo>
                    <a:pt x="236" y="48"/>
                    <a:pt x="247" y="59"/>
                    <a:pt x="247" y="72"/>
                  </a:cubicBezTo>
                  <a:cubicBezTo>
                    <a:pt x="247" y="192"/>
                    <a:pt x="247" y="192"/>
                    <a:pt x="247" y="192"/>
                  </a:cubicBezTo>
                  <a:cubicBezTo>
                    <a:pt x="247" y="205"/>
                    <a:pt x="258" y="216"/>
                    <a:pt x="271" y="216"/>
                  </a:cubicBezTo>
                  <a:cubicBezTo>
                    <a:pt x="375" y="216"/>
                    <a:pt x="375" y="216"/>
                    <a:pt x="375" y="216"/>
                  </a:cubicBezTo>
                  <a:cubicBezTo>
                    <a:pt x="420" y="216"/>
                    <a:pt x="461" y="243"/>
                    <a:pt x="478" y="285"/>
                  </a:cubicBezTo>
                  <a:cubicBezTo>
                    <a:pt x="496" y="327"/>
                    <a:pt x="486" y="375"/>
                    <a:pt x="454" y="407"/>
                  </a:cubicBezTo>
                  <a:close/>
                  <a:moveTo>
                    <a:pt x="454" y="407"/>
                  </a:moveTo>
                  <a:cubicBezTo>
                    <a:pt x="454" y="407"/>
                    <a:pt x="454" y="407"/>
                    <a:pt x="454" y="407"/>
                  </a:cubicBezTo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57" name="Rectangle 55">
              <a:extLst>
                <a:ext uri="{FF2B5EF4-FFF2-40B4-BE49-F238E27FC236}">
                  <a16:creationId xmlns:a16="http://schemas.microsoft.com/office/drawing/2014/main" id="{6BBEE238-721C-3848-4C69-D5FB31673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2225" y="5302250"/>
              <a:ext cx="33338" cy="3333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</p:grpSp>
      <p:sp>
        <p:nvSpPr>
          <p:cNvPr id="58" name="Rectangle 7">
            <a:extLst>
              <a:ext uri="{FF2B5EF4-FFF2-40B4-BE49-F238E27FC236}">
                <a16:creationId xmlns:a16="http://schemas.microsoft.com/office/drawing/2014/main" id="{9C570889-DE8B-8C44-FA10-33778A96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31" y="2435785"/>
            <a:ext cx="4941994" cy="1078919"/>
          </a:xfrm>
          <a:prstGeom prst="rect">
            <a:avLst/>
          </a:prstGeom>
          <a:noFill/>
          <a:ln w="3175" algn="ctr">
            <a:solidFill>
              <a:srgbClr val="747480"/>
            </a:solidFill>
            <a:miter lim="800000"/>
            <a:headEnd/>
            <a:tailEnd/>
          </a:ln>
          <a:effectLst/>
        </p:spPr>
        <p:txBody>
          <a:bodyPr lIns="1080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Team Mobilisation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Conduct project kick-off meeting with all the key stakeholders from SPF and EY briefing about the project approach, deliverable and support required</a:t>
            </a: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662765F7-3B97-0745-DE16-1C5A839A7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31" y="3619014"/>
            <a:ext cx="4941994" cy="1078919"/>
          </a:xfrm>
          <a:prstGeom prst="rect">
            <a:avLst/>
          </a:prstGeom>
          <a:noFill/>
          <a:ln w="3175" algn="ctr">
            <a:solidFill>
              <a:srgbClr val="747480"/>
            </a:solidFill>
            <a:miter lim="800000"/>
            <a:headEnd/>
            <a:tailEnd/>
          </a:ln>
          <a:effectLst/>
        </p:spPr>
        <p:txBody>
          <a:bodyPr lIns="1080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Project Plan &amp; Charter Development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Develop project charter and project plan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Develop status reports template to capture progress</a:t>
            </a: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D9A882BF-54DB-8222-0450-D5494E4F6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31" y="4811670"/>
            <a:ext cx="4941994" cy="1078919"/>
          </a:xfrm>
          <a:prstGeom prst="rect">
            <a:avLst/>
          </a:prstGeom>
          <a:noFill/>
          <a:ln w="3175" algn="ctr">
            <a:solidFill>
              <a:srgbClr val="747480"/>
            </a:solidFill>
            <a:miter lim="800000"/>
            <a:headEnd/>
            <a:tailEnd/>
          </a:ln>
          <a:effectLst/>
        </p:spPr>
        <p:txBody>
          <a:bodyPr lIns="1080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IDR Development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EYInterstate Light" panose="02000506000000020004" pitchFamily="2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Develop and share information document list for all the processes to initiate the subsequent phases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DBB2068-C8E2-BC20-5314-46F893A31527}"/>
              </a:ext>
            </a:extLst>
          </p:cNvPr>
          <p:cNvCxnSpPr/>
          <p:nvPr/>
        </p:nvCxnSpPr>
        <p:spPr>
          <a:xfrm>
            <a:off x="1498601" y="2514214"/>
            <a:ext cx="0" cy="922061"/>
          </a:xfrm>
          <a:prstGeom prst="line">
            <a:avLst/>
          </a:prstGeom>
          <a:ln w="9525">
            <a:solidFill>
              <a:srgbClr val="74748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4A7EC2-69B4-98DD-859D-6121634F5F1D}"/>
              </a:ext>
            </a:extLst>
          </p:cNvPr>
          <p:cNvCxnSpPr/>
          <p:nvPr/>
        </p:nvCxnSpPr>
        <p:spPr>
          <a:xfrm>
            <a:off x="1498601" y="3697443"/>
            <a:ext cx="0" cy="922061"/>
          </a:xfrm>
          <a:prstGeom prst="line">
            <a:avLst/>
          </a:prstGeom>
          <a:ln w="9525">
            <a:solidFill>
              <a:srgbClr val="74748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73D6E6-2A76-7DE8-CF33-4B32DD02C549}"/>
              </a:ext>
            </a:extLst>
          </p:cNvPr>
          <p:cNvCxnSpPr/>
          <p:nvPr/>
        </p:nvCxnSpPr>
        <p:spPr>
          <a:xfrm>
            <a:off x="1498601" y="4880672"/>
            <a:ext cx="0" cy="922061"/>
          </a:xfrm>
          <a:prstGeom prst="line">
            <a:avLst/>
          </a:prstGeom>
          <a:ln w="9525">
            <a:solidFill>
              <a:srgbClr val="74748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464FD4A-7D7D-FCC0-B7EE-58ACC6BFDA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64" y="2736902"/>
            <a:ext cx="689824" cy="47668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69EC55-60E6-8FAD-141F-2DA62C658A2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91" y="3836957"/>
            <a:ext cx="695370" cy="6430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BEDCA8D-CB7B-09F9-6000-3650C71F43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89" y="4975519"/>
            <a:ext cx="579374" cy="73236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BC4EBF6D-FEBB-931C-EECF-8915A12FC003}"/>
              </a:ext>
            </a:extLst>
          </p:cNvPr>
          <p:cNvGrpSpPr/>
          <p:nvPr/>
        </p:nvGrpSpPr>
        <p:grpSpPr>
          <a:xfrm>
            <a:off x="597021" y="1100670"/>
            <a:ext cx="10504594" cy="423735"/>
            <a:chOff x="597021" y="1176132"/>
            <a:chExt cx="10504594" cy="349748"/>
          </a:xfrm>
        </p:grpSpPr>
        <p:sp>
          <p:nvSpPr>
            <p:cNvPr id="68" name="Rectangle: Top Corners Rounded 3">
              <a:extLst>
                <a:ext uri="{FF2B5EF4-FFF2-40B4-BE49-F238E27FC236}">
                  <a16:creationId xmlns:a16="http://schemas.microsoft.com/office/drawing/2014/main" id="{9AD95DEC-B3F0-9686-B38D-A8762BA89B77}"/>
                </a:ext>
              </a:extLst>
            </p:cNvPr>
            <p:cNvSpPr>
              <a:spLocks/>
            </p:cNvSpPr>
            <p:nvPr/>
          </p:nvSpPr>
          <p:spPr>
            <a:xfrm>
              <a:off x="2707349" y="1176132"/>
              <a:ext cx="2063272" cy="348044"/>
            </a:xfrm>
            <a:prstGeom prst="rect">
              <a:avLst/>
            </a:prstGeom>
            <a:solidFill>
              <a:srgbClr val="C4C4CD"/>
            </a:solidFill>
            <a:ln w="0" cap="flat" cmpd="sng" algn="ctr">
              <a:solidFill>
                <a:srgbClr val="00153F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000" dirty="0">
                  <a:solidFill>
                    <a:schemeClr val="bg2"/>
                  </a:solidFill>
                  <a:latin typeface="EYInterstate Light" panose="02000506000000020004" pitchFamily="2" charset="0"/>
                </a:rPr>
                <a:t>Phase 1 – </a:t>
              </a:r>
              <a:r>
                <a:rPr lang="en-US" sz="1000" dirty="0">
                  <a:solidFill>
                    <a:schemeClr val="bg2"/>
                  </a:solidFill>
                  <a:latin typeface="EYInterstate Light" panose="02000506000000020004" pitchFamily="2" charset="0"/>
                </a:rPr>
                <a:t>IT security audit</a:t>
              </a:r>
              <a:endParaRPr lang="en-GB" sz="1000" dirty="0">
                <a:solidFill>
                  <a:schemeClr val="bg2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69" name="Rectangle: Top Corners Rounded 4">
              <a:extLst>
                <a:ext uri="{FF2B5EF4-FFF2-40B4-BE49-F238E27FC236}">
                  <a16:creationId xmlns:a16="http://schemas.microsoft.com/office/drawing/2014/main" id="{53C912CE-B163-2718-7E1B-BCB9178592C5}"/>
                </a:ext>
              </a:extLst>
            </p:cNvPr>
            <p:cNvSpPr>
              <a:spLocks/>
            </p:cNvSpPr>
            <p:nvPr/>
          </p:nvSpPr>
          <p:spPr>
            <a:xfrm>
              <a:off x="597021" y="1176132"/>
              <a:ext cx="2063272" cy="348044"/>
            </a:xfrm>
            <a:prstGeom prst="rect">
              <a:avLst/>
            </a:prstGeom>
            <a:solidFill>
              <a:srgbClr val="00143C"/>
            </a:solidFill>
            <a:ln w="0" cap="flat" cmpd="sng" algn="ctr">
              <a:solidFill>
                <a:srgbClr val="E9980C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Phase 0 – Project initialisation</a:t>
              </a:r>
            </a:p>
          </p:txBody>
        </p:sp>
        <p:sp>
          <p:nvSpPr>
            <p:cNvPr id="70" name="Rectangle: Top Corners Rounded 6">
              <a:extLst>
                <a:ext uri="{FF2B5EF4-FFF2-40B4-BE49-F238E27FC236}">
                  <a16:creationId xmlns:a16="http://schemas.microsoft.com/office/drawing/2014/main" id="{7F77A523-A061-304A-AB23-2A9640356A72}"/>
                </a:ext>
              </a:extLst>
            </p:cNvPr>
            <p:cNvSpPr>
              <a:spLocks/>
            </p:cNvSpPr>
            <p:nvPr/>
          </p:nvSpPr>
          <p:spPr>
            <a:xfrm>
              <a:off x="4813447" y="1176132"/>
              <a:ext cx="2063272" cy="348044"/>
            </a:xfrm>
            <a:prstGeom prst="rect">
              <a:avLst/>
            </a:prstGeom>
            <a:solidFill>
              <a:srgbClr val="C4C4CD"/>
            </a:solidFill>
            <a:ln w="0" cap="flat" cmpd="sng" algn="ctr">
              <a:solidFill>
                <a:srgbClr val="00153F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000" dirty="0">
                  <a:solidFill>
                    <a:schemeClr val="bg2"/>
                  </a:solidFill>
                  <a:latin typeface="EYInterstate Light" panose="02000506000000020004" pitchFamily="2" charset="0"/>
                </a:rPr>
                <a:t>Phase 2 – VA and configuration review</a:t>
              </a:r>
            </a:p>
          </p:txBody>
        </p:sp>
        <p:sp>
          <p:nvSpPr>
            <p:cNvPr id="71" name="Rectangle: Top Corners Rounded 5">
              <a:extLst>
                <a:ext uri="{FF2B5EF4-FFF2-40B4-BE49-F238E27FC236}">
                  <a16:creationId xmlns:a16="http://schemas.microsoft.com/office/drawing/2014/main" id="{32ABF5CA-ECC4-D4F3-433C-7021C5F3FFFB}"/>
                </a:ext>
              </a:extLst>
            </p:cNvPr>
            <p:cNvSpPr>
              <a:spLocks/>
            </p:cNvSpPr>
            <p:nvPr/>
          </p:nvSpPr>
          <p:spPr>
            <a:xfrm>
              <a:off x="6925895" y="1177836"/>
              <a:ext cx="2063272" cy="348044"/>
            </a:xfrm>
            <a:prstGeom prst="rect">
              <a:avLst/>
            </a:prstGeom>
            <a:solidFill>
              <a:srgbClr val="C4C4CD"/>
            </a:solidFill>
            <a:ln w="0" cap="flat" cmpd="sng" algn="ctr">
              <a:solidFill>
                <a:srgbClr val="00153F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Phase 3 – Access control review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</a:endParaRPr>
            </a:p>
          </p:txBody>
        </p:sp>
        <p:sp>
          <p:nvSpPr>
            <p:cNvPr id="72" name="Rectangle: Top Corners Rounded 5">
              <a:extLst>
                <a:ext uri="{FF2B5EF4-FFF2-40B4-BE49-F238E27FC236}">
                  <a16:creationId xmlns:a16="http://schemas.microsoft.com/office/drawing/2014/main" id="{9EAE6EEE-1448-3261-2246-133444635CAC}"/>
                </a:ext>
              </a:extLst>
            </p:cNvPr>
            <p:cNvSpPr>
              <a:spLocks/>
            </p:cNvSpPr>
            <p:nvPr/>
          </p:nvSpPr>
          <p:spPr>
            <a:xfrm>
              <a:off x="9038343" y="1176132"/>
              <a:ext cx="2063272" cy="348044"/>
            </a:xfrm>
            <a:prstGeom prst="rect">
              <a:avLst/>
            </a:prstGeom>
            <a:solidFill>
              <a:srgbClr val="C4C4CD"/>
            </a:solidFill>
            <a:ln w="0" cap="flat" cmpd="sng" algn="ctr">
              <a:solidFill>
                <a:srgbClr val="00153F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Phase 4 – Remediation review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331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ED58-B3F6-AA02-30E1-1DBC5EBBE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42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0FBF-6C84-EA4E-6E01-52D461F4D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65E5FA35-EE55-F313-D35E-F05447F3D724}"/>
              </a:ext>
            </a:extLst>
          </p:cNvPr>
          <p:cNvSpPr txBox="1">
            <a:spLocks/>
          </p:cNvSpPr>
          <p:nvPr/>
        </p:nvSpPr>
        <p:spPr>
          <a:xfrm>
            <a:off x="562058" y="407730"/>
            <a:ext cx="7569040" cy="43066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99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" panose="02000503020000020004" pitchFamily="2" charset="0"/>
                <a:ea typeface="+mj-ea"/>
                <a:cs typeface="Arial" pitchFamily="34" charset="0"/>
              </a:rPr>
              <a:t>Risk assessment interview participants</a:t>
            </a:r>
            <a:endParaRPr kumimoji="0" lang="en-GB" sz="2799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" panose="02000503020000020004" pitchFamily="2" charset="0"/>
              <a:ea typeface="+mj-ea"/>
              <a:cs typeface="Arial" pitchFamily="34" charset="0"/>
            </a:endParaRPr>
          </a:p>
        </p:txBody>
      </p:sp>
      <p:sp>
        <p:nvSpPr>
          <p:cNvPr id="4148" name="Rectangle 4147">
            <a:extLst>
              <a:ext uri="{FF2B5EF4-FFF2-40B4-BE49-F238E27FC236}">
                <a16:creationId xmlns:a16="http://schemas.microsoft.com/office/drawing/2014/main" id="{29DAA807-CE2B-EC85-C2DF-83ED7CE52A53}"/>
              </a:ext>
            </a:extLst>
          </p:cNvPr>
          <p:cNvSpPr>
            <a:spLocks/>
          </p:cNvSpPr>
          <p:nvPr/>
        </p:nvSpPr>
        <p:spPr>
          <a:xfrm>
            <a:off x="11709563" y="1785"/>
            <a:ext cx="482438" cy="474416"/>
          </a:xfrm>
          <a:prstGeom prst="rect">
            <a:avLst/>
          </a:prstGeom>
          <a:solidFill>
            <a:srgbClr val="0C93AD"/>
          </a:solidFill>
          <a:ln w="9525" cap="flat" cmpd="sng" algn="ctr">
            <a:solidFill>
              <a:srgbClr val="0C93AD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4145" name="Picture 4144" descr="A group of people looking at a computer screen&#10;&#10;AI-generated content may be incorrect.">
            <a:extLst>
              <a:ext uri="{FF2B5EF4-FFF2-40B4-BE49-F238E27FC236}">
                <a16:creationId xmlns:a16="http://schemas.microsoft.com/office/drawing/2014/main" id="{E7B46C79-D42F-0A1E-C575-D9E3F77146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3" b="42301"/>
          <a:stretch/>
        </p:blipFill>
        <p:spPr>
          <a:xfrm>
            <a:off x="8348548" y="157279"/>
            <a:ext cx="3695891" cy="89708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0F3188-23E3-52B6-90AB-05EB53948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0" b="28340"/>
          <a:stretch/>
        </p:blipFill>
        <p:spPr>
          <a:xfrm>
            <a:off x="8348548" y="157279"/>
            <a:ext cx="3695891" cy="897085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988489863"/>
      </p:ext>
    </p:extLst>
  </p:cSld>
  <p:clrMapOvr>
    <a:masterClrMapping/>
  </p:clrMapOvr>
</p:sld>
</file>

<file path=ppt/theme/theme1.xml><?xml version="1.0" encoding="utf-8"?>
<a:theme xmlns:a="http://schemas.openxmlformats.org/drawingml/2006/main" name="7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274</Words>
  <Application>Microsoft Office PowerPoint</Application>
  <PresentationFormat>Widescreen</PresentationFormat>
  <Paragraphs>76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Aptos</vt:lpstr>
      <vt:lpstr>Arial</vt:lpstr>
      <vt:lpstr>EYInterstate</vt:lpstr>
      <vt:lpstr>EYInterstate Light</vt:lpstr>
      <vt:lpstr>7_EY light background</vt:lpstr>
      <vt:lpstr>EY light background</vt:lpstr>
      <vt:lpstr>EY dark background</vt:lpstr>
      <vt:lpstr>1_EY light background</vt:lpstr>
      <vt:lpstr>2_EY light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Shaikh Ayman</dc:creator>
  <cp:lastModifiedBy>Shaikh Ayman</cp:lastModifiedBy>
  <cp:revision>1</cp:revision>
  <dcterms:created xsi:type="dcterms:W3CDTF">2025-12-02T07:20:28Z</dcterms:created>
  <dcterms:modified xsi:type="dcterms:W3CDTF">2025-12-03T09:49:06Z</dcterms:modified>
</cp:coreProperties>
</file>